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</p:sldIdLst>
  <p:sldSz cx="9144000" cy="6858000" type="screen4x3"/>
  <p:notesSz cx="6858000" cy="91440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BC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9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Biên Độ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0-20</c:v>
                </c:pt>
                <c:pt idx="1">
                  <c:v>21-40</c:v>
                </c:pt>
                <c:pt idx="2">
                  <c:v>41-60</c:v>
                </c:pt>
                <c:pt idx="3">
                  <c:v>61-80</c:v>
                </c:pt>
                <c:pt idx="4">
                  <c:v>81-100</c:v>
                </c:pt>
                <c:pt idx="5">
                  <c:v>101-120</c:v>
                </c:pt>
                <c:pt idx="6">
                  <c:v>121-140</c:v>
                </c:pt>
                <c:pt idx="7">
                  <c:v>141-160</c:v>
                </c:pt>
                <c:pt idx="8">
                  <c:v>161-180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3</c:v>
                </c:pt>
              </c:numCache>
            </c:numRef>
          </c:val>
        </c:ser>
        <c:gapWidth val="0"/>
        <c:axId val="92746880"/>
        <c:axId val="92748800"/>
      </c:barChart>
      <c:catAx>
        <c:axId val="927468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Hướng</a:t>
                </a:r>
              </a:p>
            </c:rich>
          </c:tx>
          <c:layout/>
        </c:title>
        <c:majorTickMark val="none"/>
        <c:tickLblPos val="nextTo"/>
        <c:crossAx val="92748800"/>
        <c:crosses val="autoZero"/>
        <c:auto val="1"/>
        <c:lblAlgn val="ctr"/>
        <c:lblOffset val="100"/>
      </c:catAx>
      <c:valAx>
        <c:axId val="9274880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Biên Độ</a:t>
                </a:r>
              </a:p>
            </c:rich>
          </c:tx>
          <c:layout/>
        </c:title>
        <c:numFmt formatCode="General" sourceLinked="1"/>
        <c:tickLblPos val="nextTo"/>
        <c:crossAx val="92746880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72F9D-E761-45CC-B389-F0E334B3812A}" type="doc">
      <dgm:prSet loTypeId="urn:microsoft.com/office/officeart/2005/8/layout/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720B9-6C35-4058-8266-1AAAD5161FD9}">
      <dgm:prSet phldrT="[Text]"/>
      <dgm:spPr/>
      <dgm:t>
        <a:bodyPr/>
        <a:lstStyle/>
        <a:p>
          <a:r>
            <a:rPr lang="en-US" dirty="0"/>
            <a:t>Hair Detection</a:t>
          </a:r>
        </a:p>
      </dgm:t>
    </dgm:pt>
    <dgm:pt modelId="{8DFDED45-1D8A-49D7-A63E-1C32FD68B70E}" type="parTrans" cxnId="{C5143888-AC16-41DF-91C4-57F05E95C73E}">
      <dgm:prSet/>
      <dgm:spPr/>
      <dgm:t>
        <a:bodyPr/>
        <a:lstStyle/>
        <a:p>
          <a:endParaRPr lang="en-US"/>
        </a:p>
      </dgm:t>
    </dgm:pt>
    <dgm:pt modelId="{AB54B5B9-7F2B-4AD0-8069-C0BDE37DEFF6}" type="sibTrans" cxnId="{C5143888-AC16-41DF-91C4-57F05E95C73E}">
      <dgm:prSet/>
      <dgm:spPr/>
      <dgm:t>
        <a:bodyPr/>
        <a:lstStyle/>
        <a:p>
          <a:endParaRPr lang="en-US"/>
        </a:p>
      </dgm:t>
    </dgm:pt>
    <dgm:pt modelId="{1822A751-DDE1-4429-A297-AE329F5735BE}">
      <dgm:prSet phldrT="[Text]"/>
      <dgm:spPr/>
      <dgm:t>
        <a:bodyPr/>
        <a:lstStyle/>
        <a:p>
          <a:r>
            <a:rPr lang="en-US" dirty="0"/>
            <a:t>Upper body detection by SVM + HOG</a:t>
          </a:r>
        </a:p>
      </dgm:t>
    </dgm:pt>
    <dgm:pt modelId="{9B549FB5-2B0A-47A5-85C1-41E100AFE2F7}" type="parTrans" cxnId="{CD114EA5-5048-48E3-AE24-466B4BBD2BBF}">
      <dgm:prSet/>
      <dgm:spPr/>
      <dgm:t>
        <a:bodyPr/>
        <a:lstStyle/>
        <a:p>
          <a:endParaRPr lang="en-US"/>
        </a:p>
      </dgm:t>
    </dgm:pt>
    <dgm:pt modelId="{63CA12EE-D70A-4CC2-AE5F-70A2B47F36C6}" type="sibTrans" cxnId="{CD114EA5-5048-48E3-AE24-466B4BBD2BBF}">
      <dgm:prSet/>
      <dgm:spPr/>
      <dgm:t>
        <a:bodyPr/>
        <a:lstStyle/>
        <a:p>
          <a:endParaRPr lang="en-US"/>
        </a:p>
      </dgm:t>
    </dgm:pt>
    <dgm:pt modelId="{79E75E51-069C-42CE-BA08-464590AB8325}">
      <dgm:prSet phldrT="[Text]"/>
      <dgm:spPr/>
      <dgm:t>
        <a:bodyPr/>
        <a:lstStyle/>
        <a:p>
          <a:r>
            <a:rPr lang="en-US" dirty="0"/>
            <a:t>Upper body detection by Snake (omega shape)</a:t>
          </a:r>
        </a:p>
      </dgm:t>
    </dgm:pt>
    <dgm:pt modelId="{2D5CE5E4-C5F0-4504-9DAB-116FA8AC5882}" type="parTrans" cxnId="{0BC93EDC-24DB-499A-B796-702DEA1036C7}">
      <dgm:prSet/>
      <dgm:spPr/>
      <dgm:t>
        <a:bodyPr/>
        <a:lstStyle/>
        <a:p>
          <a:endParaRPr lang="en-US"/>
        </a:p>
      </dgm:t>
    </dgm:pt>
    <dgm:pt modelId="{CEF07FBB-0962-4CEE-9107-887E8BA474DE}" type="sibTrans" cxnId="{0BC93EDC-24DB-499A-B796-702DEA1036C7}">
      <dgm:prSet/>
      <dgm:spPr/>
      <dgm:t>
        <a:bodyPr/>
        <a:lstStyle/>
        <a:p>
          <a:endParaRPr lang="en-US"/>
        </a:p>
      </dgm:t>
    </dgm:pt>
    <dgm:pt modelId="{D432725F-EE6D-4D3F-B38E-0F89BA330F44}">
      <dgm:prSet phldrT="[Text]"/>
      <dgm:spPr/>
      <dgm:t>
        <a:bodyPr/>
        <a:lstStyle/>
        <a:p>
          <a:r>
            <a:rPr lang="en-US" dirty="0"/>
            <a:t>Result</a:t>
          </a:r>
        </a:p>
      </dgm:t>
    </dgm:pt>
    <dgm:pt modelId="{BACA8C24-23ED-4DDB-86F1-294E25581B43}" type="parTrans" cxnId="{EBA659C0-F694-40A3-AAEA-E22B31B083C7}">
      <dgm:prSet/>
      <dgm:spPr/>
      <dgm:t>
        <a:bodyPr/>
        <a:lstStyle/>
        <a:p>
          <a:endParaRPr lang="en-US"/>
        </a:p>
      </dgm:t>
    </dgm:pt>
    <dgm:pt modelId="{7E909F6F-2545-4474-B761-863F7AF2DE80}" type="sibTrans" cxnId="{EBA659C0-F694-40A3-AAEA-E22B31B083C7}">
      <dgm:prSet/>
      <dgm:spPr/>
      <dgm:t>
        <a:bodyPr/>
        <a:lstStyle/>
        <a:p>
          <a:endParaRPr lang="en-US"/>
        </a:p>
      </dgm:t>
    </dgm:pt>
    <dgm:pt modelId="{A2B2B868-85FD-41DF-BA22-6B6C29F18E6C}">
      <dgm:prSet phldrT="[Text]"/>
      <dgm:spPr/>
      <dgm:t>
        <a:bodyPr/>
        <a:lstStyle/>
        <a:p>
          <a:r>
            <a:rPr lang="en-US" dirty="0"/>
            <a:t>frame</a:t>
          </a:r>
        </a:p>
      </dgm:t>
    </dgm:pt>
    <dgm:pt modelId="{96539484-ACA5-4766-A2DC-75563FA2D44E}" type="sibTrans" cxnId="{51E936C2-DD1C-4057-A7C0-199BD6FF8353}">
      <dgm:prSet/>
      <dgm:spPr/>
      <dgm:t>
        <a:bodyPr/>
        <a:lstStyle/>
        <a:p>
          <a:endParaRPr lang="en-US"/>
        </a:p>
      </dgm:t>
    </dgm:pt>
    <dgm:pt modelId="{269CC933-2F95-472E-99B3-E563F53C0C08}" type="parTrans" cxnId="{51E936C2-DD1C-4057-A7C0-199BD6FF8353}">
      <dgm:prSet/>
      <dgm:spPr/>
      <dgm:t>
        <a:bodyPr/>
        <a:lstStyle/>
        <a:p>
          <a:endParaRPr lang="en-US"/>
        </a:p>
      </dgm:t>
    </dgm:pt>
    <dgm:pt modelId="{C8B3D177-695F-4B71-A900-1E643C07CF2A}" type="pres">
      <dgm:prSet presAssocID="{37A72F9D-E761-45CC-B389-F0E334B3812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AF3AE4-4E1B-4771-84A7-C96DD1CD72BB}" type="pres">
      <dgm:prSet presAssocID="{A2B2B868-85FD-41DF-BA22-6B6C29F18E6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D1EBD-91C0-4538-8FB3-B30DDF196AFC}" type="pres">
      <dgm:prSet presAssocID="{96539484-ACA5-4766-A2DC-75563FA2D44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E1C5FC4-CA23-4AE9-AB2A-A4B23292C862}" type="pres">
      <dgm:prSet presAssocID="{96539484-ACA5-4766-A2DC-75563FA2D44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7207CDA-B19C-401F-B101-737A237BC938}" type="pres">
      <dgm:prSet presAssocID="{A4E720B9-6C35-4058-8266-1AAAD5161F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A09FA-A099-4B55-BD9E-38CE34FD697B}" type="pres">
      <dgm:prSet presAssocID="{AB54B5B9-7F2B-4AD0-8069-C0BDE37DEFF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2D964B7-9D91-4CE8-822A-F620F3669DF1}" type="pres">
      <dgm:prSet presAssocID="{AB54B5B9-7F2B-4AD0-8069-C0BDE37DEFF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B79C1A1-3015-43D0-B18C-257E507ECD9C}" type="pres">
      <dgm:prSet presAssocID="{1822A751-DDE1-4429-A297-AE329F5735B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F1292-6D16-4FAF-A36B-DBD58D9FA42D}" type="pres">
      <dgm:prSet presAssocID="{63CA12EE-D70A-4CC2-AE5F-70A2B47F36C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886B318-27B1-4F76-93D7-888CD485BB9C}" type="pres">
      <dgm:prSet presAssocID="{63CA12EE-D70A-4CC2-AE5F-70A2B47F36C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3C761D8-CD8B-43F7-9AF5-7994E433D6FE}" type="pres">
      <dgm:prSet presAssocID="{79E75E51-069C-42CE-BA08-464590AB832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A4D0E-6C61-4D93-8807-D55094C45D56}" type="pres">
      <dgm:prSet presAssocID="{CEF07FBB-0962-4CEE-9107-887E8BA474D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D39E5B54-CA59-4ACF-AC06-AEC4114853C9}" type="pres">
      <dgm:prSet presAssocID="{CEF07FBB-0962-4CEE-9107-887E8BA474D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D4E209B-A51E-49C0-84D2-B8A4CDFDFF83}" type="pres">
      <dgm:prSet presAssocID="{D432725F-EE6D-4D3F-B38E-0F89BA330F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4C3E8C-7664-41B2-8480-C0540738445F}" type="presOf" srcId="{79E75E51-069C-42CE-BA08-464590AB8325}" destId="{F3C761D8-CD8B-43F7-9AF5-7994E433D6FE}" srcOrd="0" destOrd="0" presId="urn:microsoft.com/office/officeart/2005/8/layout/process5"/>
    <dgm:cxn modelId="{0BC93EDC-24DB-499A-B796-702DEA1036C7}" srcId="{37A72F9D-E761-45CC-B389-F0E334B3812A}" destId="{79E75E51-069C-42CE-BA08-464590AB8325}" srcOrd="3" destOrd="0" parTransId="{2D5CE5E4-C5F0-4504-9DAB-116FA8AC5882}" sibTransId="{CEF07FBB-0962-4CEE-9107-887E8BA474DE}"/>
    <dgm:cxn modelId="{CCE7DA54-4E00-4F67-9AC2-114D27E6CEFD}" type="presOf" srcId="{CEF07FBB-0962-4CEE-9107-887E8BA474DE}" destId="{E6BA4D0E-6C61-4D93-8807-D55094C45D56}" srcOrd="0" destOrd="0" presId="urn:microsoft.com/office/officeart/2005/8/layout/process5"/>
    <dgm:cxn modelId="{5DBC3B56-FC4D-4BB0-B91A-311F9FA03936}" type="presOf" srcId="{63CA12EE-D70A-4CC2-AE5F-70A2B47F36C6}" destId="{792F1292-6D16-4FAF-A36B-DBD58D9FA42D}" srcOrd="0" destOrd="0" presId="urn:microsoft.com/office/officeart/2005/8/layout/process5"/>
    <dgm:cxn modelId="{DEF70D2F-51EB-479D-850E-0517FAA9F4EE}" type="presOf" srcId="{A2B2B868-85FD-41DF-BA22-6B6C29F18E6C}" destId="{22AF3AE4-4E1B-4771-84A7-C96DD1CD72BB}" srcOrd="0" destOrd="0" presId="urn:microsoft.com/office/officeart/2005/8/layout/process5"/>
    <dgm:cxn modelId="{25934D6D-ECF4-4BF2-9BD8-E5077CB0CF3E}" type="presOf" srcId="{D432725F-EE6D-4D3F-B38E-0F89BA330F44}" destId="{9D4E209B-A51E-49C0-84D2-B8A4CDFDFF83}" srcOrd="0" destOrd="0" presId="urn:microsoft.com/office/officeart/2005/8/layout/process5"/>
    <dgm:cxn modelId="{CD114EA5-5048-48E3-AE24-466B4BBD2BBF}" srcId="{37A72F9D-E761-45CC-B389-F0E334B3812A}" destId="{1822A751-DDE1-4429-A297-AE329F5735BE}" srcOrd="2" destOrd="0" parTransId="{9B549FB5-2B0A-47A5-85C1-41E100AFE2F7}" sibTransId="{63CA12EE-D70A-4CC2-AE5F-70A2B47F36C6}"/>
    <dgm:cxn modelId="{CC58A1A6-9A21-492C-ACFC-7B9F6398DFDE}" type="presOf" srcId="{96539484-ACA5-4766-A2DC-75563FA2D44E}" destId="{528D1EBD-91C0-4538-8FB3-B30DDF196AFC}" srcOrd="0" destOrd="0" presId="urn:microsoft.com/office/officeart/2005/8/layout/process5"/>
    <dgm:cxn modelId="{54D6DAC2-8ACD-4129-9D05-C537085F835B}" type="presOf" srcId="{A4E720B9-6C35-4058-8266-1AAAD5161FD9}" destId="{37207CDA-B19C-401F-B101-737A237BC938}" srcOrd="0" destOrd="0" presId="urn:microsoft.com/office/officeart/2005/8/layout/process5"/>
    <dgm:cxn modelId="{C5143888-AC16-41DF-91C4-57F05E95C73E}" srcId="{37A72F9D-E761-45CC-B389-F0E334B3812A}" destId="{A4E720B9-6C35-4058-8266-1AAAD5161FD9}" srcOrd="1" destOrd="0" parTransId="{8DFDED45-1D8A-49D7-A63E-1C32FD68B70E}" sibTransId="{AB54B5B9-7F2B-4AD0-8069-C0BDE37DEFF6}"/>
    <dgm:cxn modelId="{B67F746A-E2EA-4865-8664-EC7B1CF3E696}" type="presOf" srcId="{37A72F9D-E761-45CC-B389-F0E334B3812A}" destId="{C8B3D177-695F-4B71-A900-1E643C07CF2A}" srcOrd="0" destOrd="0" presId="urn:microsoft.com/office/officeart/2005/8/layout/process5"/>
    <dgm:cxn modelId="{D26FAC7C-70A4-4D7D-89DD-F9BC293C2D61}" type="presOf" srcId="{96539484-ACA5-4766-A2DC-75563FA2D44E}" destId="{CE1C5FC4-CA23-4AE9-AB2A-A4B23292C862}" srcOrd="1" destOrd="0" presId="urn:microsoft.com/office/officeart/2005/8/layout/process5"/>
    <dgm:cxn modelId="{E030EEFD-1E80-4EAA-B64C-2A31810FB8DE}" type="presOf" srcId="{63CA12EE-D70A-4CC2-AE5F-70A2B47F36C6}" destId="{3886B318-27B1-4F76-93D7-888CD485BB9C}" srcOrd="1" destOrd="0" presId="urn:microsoft.com/office/officeart/2005/8/layout/process5"/>
    <dgm:cxn modelId="{E4485E32-1BF3-4BED-9141-39414F9EE551}" type="presOf" srcId="{AB54B5B9-7F2B-4AD0-8069-C0BDE37DEFF6}" destId="{CCCA09FA-A099-4B55-BD9E-38CE34FD697B}" srcOrd="0" destOrd="0" presId="urn:microsoft.com/office/officeart/2005/8/layout/process5"/>
    <dgm:cxn modelId="{51E936C2-DD1C-4057-A7C0-199BD6FF8353}" srcId="{37A72F9D-E761-45CC-B389-F0E334B3812A}" destId="{A2B2B868-85FD-41DF-BA22-6B6C29F18E6C}" srcOrd="0" destOrd="0" parTransId="{269CC933-2F95-472E-99B3-E563F53C0C08}" sibTransId="{96539484-ACA5-4766-A2DC-75563FA2D44E}"/>
    <dgm:cxn modelId="{BBEFCB8C-FA2E-4A22-B8C7-C3139F1CA437}" type="presOf" srcId="{CEF07FBB-0962-4CEE-9107-887E8BA474DE}" destId="{D39E5B54-CA59-4ACF-AC06-AEC4114853C9}" srcOrd="1" destOrd="0" presId="urn:microsoft.com/office/officeart/2005/8/layout/process5"/>
    <dgm:cxn modelId="{DD46E5A6-BC0A-4E55-90E1-6EEF962B150B}" type="presOf" srcId="{AB54B5B9-7F2B-4AD0-8069-C0BDE37DEFF6}" destId="{82D964B7-9D91-4CE8-822A-F620F3669DF1}" srcOrd="1" destOrd="0" presId="urn:microsoft.com/office/officeart/2005/8/layout/process5"/>
    <dgm:cxn modelId="{ECCC3BF2-5281-4DBF-BE9A-03EB5AD47736}" type="presOf" srcId="{1822A751-DDE1-4429-A297-AE329F5735BE}" destId="{3B79C1A1-3015-43D0-B18C-257E507ECD9C}" srcOrd="0" destOrd="0" presId="urn:microsoft.com/office/officeart/2005/8/layout/process5"/>
    <dgm:cxn modelId="{EBA659C0-F694-40A3-AAEA-E22B31B083C7}" srcId="{37A72F9D-E761-45CC-B389-F0E334B3812A}" destId="{D432725F-EE6D-4D3F-B38E-0F89BA330F44}" srcOrd="4" destOrd="0" parTransId="{BACA8C24-23ED-4DDB-86F1-294E25581B43}" sibTransId="{7E909F6F-2545-4474-B761-863F7AF2DE80}"/>
    <dgm:cxn modelId="{AD2FAADD-4E29-4835-A300-98E7F86DD437}" type="presParOf" srcId="{C8B3D177-695F-4B71-A900-1E643C07CF2A}" destId="{22AF3AE4-4E1B-4771-84A7-C96DD1CD72BB}" srcOrd="0" destOrd="0" presId="urn:microsoft.com/office/officeart/2005/8/layout/process5"/>
    <dgm:cxn modelId="{8631C0B9-BD7A-424A-99F5-094CDBA0E31E}" type="presParOf" srcId="{C8B3D177-695F-4B71-A900-1E643C07CF2A}" destId="{528D1EBD-91C0-4538-8FB3-B30DDF196AFC}" srcOrd="1" destOrd="0" presId="urn:microsoft.com/office/officeart/2005/8/layout/process5"/>
    <dgm:cxn modelId="{5B5A2725-DFC0-4363-84DC-CA59B964D696}" type="presParOf" srcId="{528D1EBD-91C0-4538-8FB3-B30DDF196AFC}" destId="{CE1C5FC4-CA23-4AE9-AB2A-A4B23292C862}" srcOrd="0" destOrd="0" presId="urn:microsoft.com/office/officeart/2005/8/layout/process5"/>
    <dgm:cxn modelId="{F0F43C19-4C62-4981-A786-3E24F71AB03E}" type="presParOf" srcId="{C8B3D177-695F-4B71-A900-1E643C07CF2A}" destId="{37207CDA-B19C-401F-B101-737A237BC938}" srcOrd="2" destOrd="0" presId="urn:microsoft.com/office/officeart/2005/8/layout/process5"/>
    <dgm:cxn modelId="{FA3528E1-BCD6-4E3D-A7AF-7FFBEC632CA6}" type="presParOf" srcId="{C8B3D177-695F-4B71-A900-1E643C07CF2A}" destId="{CCCA09FA-A099-4B55-BD9E-38CE34FD697B}" srcOrd="3" destOrd="0" presId="urn:microsoft.com/office/officeart/2005/8/layout/process5"/>
    <dgm:cxn modelId="{60C00000-FC83-4341-8551-39E4562ADDE1}" type="presParOf" srcId="{CCCA09FA-A099-4B55-BD9E-38CE34FD697B}" destId="{82D964B7-9D91-4CE8-822A-F620F3669DF1}" srcOrd="0" destOrd="0" presId="urn:microsoft.com/office/officeart/2005/8/layout/process5"/>
    <dgm:cxn modelId="{482A55AE-2FDF-4A37-8C14-60B1DC89D4DC}" type="presParOf" srcId="{C8B3D177-695F-4B71-A900-1E643C07CF2A}" destId="{3B79C1A1-3015-43D0-B18C-257E507ECD9C}" srcOrd="4" destOrd="0" presId="urn:microsoft.com/office/officeart/2005/8/layout/process5"/>
    <dgm:cxn modelId="{04523357-DF49-4D1A-95EA-5C0E22F60F40}" type="presParOf" srcId="{C8B3D177-695F-4B71-A900-1E643C07CF2A}" destId="{792F1292-6D16-4FAF-A36B-DBD58D9FA42D}" srcOrd="5" destOrd="0" presId="urn:microsoft.com/office/officeart/2005/8/layout/process5"/>
    <dgm:cxn modelId="{C64B504B-E86D-40FE-A1F0-DD8C968AF626}" type="presParOf" srcId="{792F1292-6D16-4FAF-A36B-DBD58D9FA42D}" destId="{3886B318-27B1-4F76-93D7-888CD485BB9C}" srcOrd="0" destOrd="0" presId="urn:microsoft.com/office/officeart/2005/8/layout/process5"/>
    <dgm:cxn modelId="{373EDCC9-3582-4ECE-A95F-8EB8D8C683AB}" type="presParOf" srcId="{C8B3D177-695F-4B71-A900-1E643C07CF2A}" destId="{F3C761D8-CD8B-43F7-9AF5-7994E433D6FE}" srcOrd="6" destOrd="0" presId="urn:microsoft.com/office/officeart/2005/8/layout/process5"/>
    <dgm:cxn modelId="{8374C2EE-F808-4AB7-997D-2F132453EB8D}" type="presParOf" srcId="{C8B3D177-695F-4B71-A900-1E643C07CF2A}" destId="{E6BA4D0E-6C61-4D93-8807-D55094C45D56}" srcOrd="7" destOrd="0" presId="urn:microsoft.com/office/officeart/2005/8/layout/process5"/>
    <dgm:cxn modelId="{36880118-54C3-46B9-96C3-3D639A2D935D}" type="presParOf" srcId="{E6BA4D0E-6C61-4D93-8807-D55094C45D56}" destId="{D39E5B54-CA59-4ACF-AC06-AEC4114853C9}" srcOrd="0" destOrd="0" presId="urn:microsoft.com/office/officeart/2005/8/layout/process5"/>
    <dgm:cxn modelId="{C5FCAA7F-7DF4-45C9-9912-2112A985116C}" type="presParOf" srcId="{C8B3D177-695F-4B71-A900-1E643C07CF2A}" destId="{9D4E209B-A51E-49C0-84D2-B8A4CDFDFF8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9F8A3D-FFAE-43E0-9E38-967298A5D4E6}" type="doc">
      <dgm:prSet loTypeId="urn:microsoft.com/office/officeart/2005/8/layout/equation2" loCatId="process" qsTypeId="urn:microsoft.com/office/officeart/2005/8/quickstyle/3d1" qsCatId="3D" csTypeId="urn:microsoft.com/office/officeart/2005/8/colors/colorful1" csCatId="colorful" phldr="1"/>
      <dgm:spPr/>
    </dgm:pt>
    <dgm:pt modelId="{524E69C1-5B22-4161-B153-D33C4FC754C3}">
      <dgm:prSet phldrT="[Text]"/>
      <dgm:spPr/>
      <dgm:t>
        <a:bodyPr/>
        <a:lstStyle/>
        <a:p>
          <a:r>
            <a:rPr lang="en-US" dirty="0" smtClean="0"/>
            <a:t>P(</a:t>
          </a:r>
          <a:r>
            <a:rPr lang="en-US" dirty="0" err="1" smtClean="0"/>
            <a:t>c|color</a:t>
          </a:r>
          <a:r>
            <a:rPr lang="en-US" dirty="0" smtClean="0"/>
            <a:t>)</a:t>
          </a:r>
          <a:endParaRPr lang="en-US" dirty="0"/>
        </a:p>
      </dgm:t>
    </dgm:pt>
    <dgm:pt modelId="{B8084575-F0BF-4FEF-B04A-F83B96CA1710}" type="parTrans" cxnId="{7EAB404A-723A-49F0-AAB8-F4E538E9C79D}">
      <dgm:prSet/>
      <dgm:spPr/>
      <dgm:t>
        <a:bodyPr/>
        <a:lstStyle/>
        <a:p>
          <a:endParaRPr lang="en-US"/>
        </a:p>
      </dgm:t>
    </dgm:pt>
    <dgm:pt modelId="{C2312F81-972C-4726-8ABD-9DF8B9650A4A}" type="sibTrans" cxnId="{7EAB404A-723A-49F0-AAB8-F4E538E9C79D}">
      <dgm:prSet/>
      <dgm:spPr/>
      <dgm:t>
        <a:bodyPr/>
        <a:lstStyle/>
        <a:p>
          <a:endParaRPr lang="en-US"/>
        </a:p>
      </dgm:t>
    </dgm:pt>
    <dgm:pt modelId="{CC98FD2F-A63A-4651-A479-D93D11D55D18}">
      <dgm:prSet phldrT="[Text]"/>
      <dgm:spPr/>
      <dgm:t>
        <a:bodyPr/>
        <a:lstStyle/>
        <a:p>
          <a:r>
            <a:rPr lang="en-US" dirty="0" err="1" smtClean="0"/>
            <a:t>Ngưỡng</a:t>
          </a:r>
          <a:endParaRPr lang="en-US" dirty="0"/>
        </a:p>
      </dgm:t>
    </dgm:pt>
    <dgm:pt modelId="{8A8D5FE1-7778-4A97-BFE2-5BC820017CFE}" type="parTrans" cxnId="{ED08CEED-8A51-4310-A7B4-552C62EC1A28}">
      <dgm:prSet/>
      <dgm:spPr/>
      <dgm:t>
        <a:bodyPr/>
        <a:lstStyle/>
        <a:p>
          <a:endParaRPr lang="en-US"/>
        </a:p>
      </dgm:t>
    </dgm:pt>
    <dgm:pt modelId="{55C4BC68-A19E-43C4-8197-B466712B2102}" type="sibTrans" cxnId="{ED08CEED-8A51-4310-A7B4-552C62EC1A28}">
      <dgm:prSet/>
      <dgm:spPr/>
      <dgm:t>
        <a:bodyPr/>
        <a:lstStyle/>
        <a:p>
          <a:endParaRPr lang="en-US"/>
        </a:p>
      </dgm:t>
    </dgm:pt>
    <dgm:pt modelId="{F4B7E922-50E3-4CE9-AE0C-1800B2A62C5F}">
      <dgm:prSet phldrT="[Text]"/>
      <dgm:spPr/>
      <dgm:t>
        <a:bodyPr/>
        <a:lstStyle/>
        <a:p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Lớp</a:t>
          </a:r>
          <a:endParaRPr lang="en-US" dirty="0"/>
        </a:p>
      </dgm:t>
    </dgm:pt>
    <dgm:pt modelId="{0BC7FA56-1A09-4F4B-9260-A58000FF8F07}" type="parTrans" cxnId="{0941ECC7-888F-499A-9568-082D0556FF2C}">
      <dgm:prSet/>
      <dgm:spPr/>
      <dgm:t>
        <a:bodyPr/>
        <a:lstStyle/>
        <a:p>
          <a:endParaRPr lang="en-US"/>
        </a:p>
      </dgm:t>
    </dgm:pt>
    <dgm:pt modelId="{4F8FCE9D-33F5-4547-B7E2-8FB725846241}" type="sibTrans" cxnId="{0941ECC7-888F-499A-9568-082D0556FF2C}">
      <dgm:prSet/>
      <dgm:spPr/>
      <dgm:t>
        <a:bodyPr/>
        <a:lstStyle/>
        <a:p>
          <a:endParaRPr lang="en-US"/>
        </a:p>
      </dgm:t>
    </dgm:pt>
    <dgm:pt modelId="{7E6D734D-11FA-4E06-ACE3-C046AC9A7B87}" type="pres">
      <dgm:prSet presAssocID="{2C9F8A3D-FFAE-43E0-9E38-967298A5D4E6}" presName="Name0" presStyleCnt="0">
        <dgm:presLayoutVars>
          <dgm:dir/>
          <dgm:resizeHandles val="exact"/>
        </dgm:presLayoutVars>
      </dgm:prSet>
      <dgm:spPr/>
    </dgm:pt>
    <dgm:pt modelId="{A0CD40D8-793B-4D0A-AD43-52CF739E41DE}" type="pres">
      <dgm:prSet presAssocID="{2C9F8A3D-FFAE-43E0-9E38-967298A5D4E6}" presName="vNodes" presStyleCnt="0"/>
      <dgm:spPr/>
    </dgm:pt>
    <dgm:pt modelId="{51851082-E69A-4919-9612-593A72A103D6}" type="pres">
      <dgm:prSet presAssocID="{524E69C1-5B22-4161-B153-D33C4FC754C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CDB49-5D13-4574-BC3F-0AF2C88734FE}" type="pres">
      <dgm:prSet presAssocID="{C2312F81-972C-4726-8ABD-9DF8B9650A4A}" presName="spacerT" presStyleCnt="0"/>
      <dgm:spPr/>
    </dgm:pt>
    <dgm:pt modelId="{0AFE90F6-6E7A-4297-AB4F-514C5EAC2348}" type="pres">
      <dgm:prSet presAssocID="{C2312F81-972C-4726-8ABD-9DF8B9650A4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CF8F715-1A4A-4204-BE15-10C733D073FF}" type="pres">
      <dgm:prSet presAssocID="{C2312F81-972C-4726-8ABD-9DF8B9650A4A}" presName="spacerB" presStyleCnt="0"/>
      <dgm:spPr/>
    </dgm:pt>
    <dgm:pt modelId="{1323E49E-EA96-42FD-AFB8-B73DB5B43DAC}" type="pres">
      <dgm:prSet presAssocID="{CC98FD2F-A63A-4651-A479-D93D11D55D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DC253-8CBD-447D-8CFF-E15C1847425B}" type="pres">
      <dgm:prSet presAssocID="{2C9F8A3D-FFAE-43E0-9E38-967298A5D4E6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6AFD1442-78A0-49FB-B91E-B84C9E53A7DC}" type="pres">
      <dgm:prSet presAssocID="{2C9F8A3D-FFAE-43E0-9E38-967298A5D4E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9BD8E1B-B678-4F9C-8482-F4A9B7474058}" type="pres">
      <dgm:prSet presAssocID="{2C9F8A3D-FFAE-43E0-9E38-967298A5D4E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4CBF94-A6DB-468B-A33A-0A487BCEFBBE}" type="presOf" srcId="{55C4BC68-A19E-43C4-8197-B466712B2102}" destId="{341DC253-8CBD-447D-8CFF-E15C1847425B}" srcOrd="0" destOrd="0" presId="urn:microsoft.com/office/officeart/2005/8/layout/equation2"/>
    <dgm:cxn modelId="{7EAB404A-723A-49F0-AAB8-F4E538E9C79D}" srcId="{2C9F8A3D-FFAE-43E0-9E38-967298A5D4E6}" destId="{524E69C1-5B22-4161-B153-D33C4FC754C3}" srcOrd="0" destOrd="0" parTransId="{B8084575-F0BF-4FEF-B04A-F83B96CA1710}" sibTransId="{C2312F81-972C-4726-8ABD-9DF8B9650A4A}"/>
    <dgm:cxn modelId="{B6DB486B-8CCC-4CB1-BFC6-10C33007BAB4}" type="presOf" srcId="{2C9F8A3D-FFAE-43E0-9E38-967298A5D4E6}" destId="{7E6D734D-11FA-4E06-ACE3-C046AC9A7B87}" srcOrd="0" destOrd="0" presId="urn:microsoft.com/office/officeart/2005/8/layout/equation2"/>
    <dgm:cxn modelId="{0941ECC7-888F-499A-9568-082D0556FF2C}" srcId="{2C9F8A3D-FFAE-43E0-9E38-967298A5D4E6}" destId="{F4B7E922-50E3-4CE9-AE0C-1800B2A62C5F}" srcOrd="2" destOrd="0" parTransId="{0BC7FA56-1A09-4F4B-9260-A58000FF8F07}" sibTransId="{4F8FCE9D-33F5-4547-B7E2-8FB725846241}"/>
    <dgm:cxn modelId="{ED08CEED-8A51-4310-A7B4-552C62EC1A28}" srcId="{2C9F8A3D-FFAE-43E0-9E38-967298A5D4E6}" destId="{CC98FD2F-A63A-4651-A479-D93D11D55D18}" srcOrd="1" destOrd="0" parTransId="{8A8D5FE1-7778-4A97-BFE2-5BC820017CFE}" sibTransId="{55C4BC68-A19E-43C4-8197-B466712B2102}"/>
    <dgm:cxn modelId="{315CA3F8-FA0E-410B-9230-19D1492DB52D}" type="presOf" srcId="{F4B7E922-50E3-4CE9-AE0C-1800B2A62C5F}" destId="{A9BD8E1B-B678-4F9C-8482-F4A9B7474058}" srcOrd="0" destOrd="0" presId="urn:microsoft.com/office/officeart/2005/8/layout/equation2"/>
    <dgm:cxn modelId="{884D3E57-462B-462A-B410-AB72AA1346CE}" type="presOf" srcId="{524E69C1-5B22-4161-B153-D33C4FC754C3}" destId="{51851082-E69A-4919-9612-593A72A103D6}" srcOrd="0" destOrd="0" presId="urn:microsoft.com/office/officeart/2005/8/layout/equation2"/>
    <dgm:cxn modelId="{15DF6D52-D0E3-4CC1-93ED-F08CCCB831D6}" type="presOf" srcId="{55C4BC68-A19E-43C4-8197-B466712B2102}" destId="{6AFD1442-78A0-49FB-B91E-B84C9E53A7DC}" srcOrd="1" destOrd="0" presId="urn:microsoft.com/office/officeart/2005/8/layout/equation2"/>
    <dgm:cxn modelId="{DFD3C769-76B1-4F88-988E-605F68B03C1B}" type="presOf" srcId="{C2312F81-972C-4726-8ABD-9DF8B9650A4A}" destId="{0AFE90F6-6E7A-4297-AB4F-514C5EAC2348}" srcOrd="0" destOrd="0" presId="urn:microsoft.com/office/officeart/2005/8/layout/equation2"/>
    <dgm:cxn modelId="{B02D4582-3044-448C-AF9C-44F64B11DC6D}" type="presOf" srcId="{CC98FD2F-A63A-4651-A479-D93D11D55D18}" destId="{1323E49E-EA96-42FD-AFB8-B73DB5B43DAC}" srcOrd="0" destOrd="0" presId="urn:microsoft.com/office/officeart/2005/8/layout/equation2"/>
    <dgm:cxn modelId="{18BDAA6B-2F3F-4602-AC93-78A16614ED9C}" type="presParOf" srcId="{7E6D734D-11FA-4E06-ACE3-C046AC9A7B87}" destId="{A0CD40D8-793B-4D0A-AD43-52CF739E41DE}" srcOrd="0" destOrd="0" presId="urn:microsoft.com/office/officeart/2005/8/layout/equation2"/>
    <dgm:cxn modelId="{19BE8DA5-3CC6-4B5B-A494-39B1EF97FA8D}" type="presParOf" srcId="{A0CD40D8-793B-4D0A-AD43-52CF739E41DE}" destId="{51851082-E69A-4919-9612-593A72A103D6}" srcOrd="0" destOrd="0" presId="urn:microsoft.com/office/officeart/2005/8/layout/equation2"/>
    <dgm:cxn modelId="{6DCF102F-DDFB-411B-9A7C-8DA83B4074B9}" type="presParOf" srcId="{A0CD40D8-793B-4D0A-AD43-52CF739E41DE}" destId="{74DCDB49-5D13-4574-BC3F-0AF2C88734FE}" srcOrd="1" destOrd="0" presId="urn:microsoft.com/office/officeart/2005/8/layout/equation2"/>
    <dgm:cxn modelId="{993DEF19-E24F-4542-BFF3-84702F713D1D}" type="presParOf" srcId="{A0CD40D8-793B-4D0A-AD43-52CF739E41DE}" destId="{0AFE90F6-6E7A-4297-AB4F-514C5EAC2348}" srcOrd="2" destOrd="0" presId="urn:microsoft.com/office/officeart/2005/8/layout/equation2"/>
    <dgm:cxn modelId="{8CAC868C-5CA4-4151-B6C9-1D4C92314409}" type="presParOf" srcId="{A0CD40D8-793B-4D0A-AD43-52CF739E41DE}" destId="{ACF8F715-1A4A-4204-BE15-10C733D073FF}" srcOrd="3" destOrd="0" presId="urn:microsoft.com/office/officeart/2005/8/layout/equation2"/>
    <dgm:cxn modelId="{DF23D6FB-7A42-4D9B-95C2-34A8EBF17BE5}" type="presParOf" srcId="{A0CD40D8-793B-4D0A-AD43-52CF739E41DE}" destId="{1323E49E-EA96-42FD-AFB8-B73DB5B43DAC}" srcOrd="4" destOrd="0" presId="urn:microsoft.com/office/officeart/2005/8/layout/equation2"/>
    <dgm:cxn modelId="{1B8F0695-A23B-4E1E-A7F6-1E33A9DE67DE}" type="presParOf" srcId="{7E6D734D-11FA-4E06-ACE3-C046AC9A7B87}" destId="{341DC253-8CBD-447D-8CFF-E15C1847425B}" srcOrd="1" destOrd="0" presId="urn:microsoft.com/office/officeart/2005/8/layout/equation2"/>
    <dgm:cxn modelId="{0BA8F19F-53A0-42C6-A014-05DA6DB000C1}" type="presParOf" srcId="{341DC253-8CBD-447D-8CFF-E15C1847425B}" destId="{6AFD1442-78A0-49FB-B91E-B84C9E53A7DC}" srcOrd="0" destOrd="0" presId="urn:microsoft.com/office/officeart/2005/8/layout/equation2"/>
    <dgm:cxn modelId="{FB3150CE-7F7B-4915-9373-269190CD37F8}" type="presParOf" srcId="{7E6D734D-11FA-4E06-ACE3-C046AC9A7B87}" destId="{A9BD8E1B-B678-4F9C-8482-F4A9B747405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A72F9D-E761-45CC-B389-F0E334B3812A}" type="doc">
      <dgm:prSet loTypeId="urn:microsoft.com/office/officeart/2005/8/layout/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2B2B868-85FD-41DF-BA22-6B6C29F18E6C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269CC933-2F95-472E-99B3-E563F53C0C08}" type="parTrans" cxnId="{51E936C2-DD1C-4057-A7C0-199BD6FF8353}">
      <dgm:prSet/>
      <dgm:spPr/>
      <dgm:t>
        <a:bodyPr/>
        <a:lstStyle/>
        <a:p>
          <a:endParaRPr lang="en-US"/>
        </a:p>
      </dgm:t>
    </dgm:pt>
    <dgm:pt modelId="{96539484-ACA5-4766-A2DC-75563FA2D44E}" type="sibTrans" cxnId="{51E936C2-DD1C-4057-A7C0-199BD6FF8353}">
      <dgm:prSet/>
      <dgm:spPr/>
      <dgm:t>
        <a:bodyPr/>
        <a:lstStyle/>
        <a:p>
          <a:endParaRPr lang="en-US"/>
        </a:p>
      </dgm:t>
    </dgm:pt>
    <dgm:pt modelId="{A4E720B9-6C35-4058-8266-1AAAD5161FD9}">
      <dgm:prSet phldrT="[Text]"/>
      <dgm:spPr/>
      <dgm:t>
        <a:bodyPr/>
        <a:lstStyle/>
        <a:p>
          <a:r>
            <a:rPr lang="en-US" dirty="0" err="1" smtClean="0"/>
            <a:t>Tính</a:t>
          </a:r>
          <a:r>
            <a:rPr lang="en-US" dirty="0" smtClean="0"/>
            <a:t> HOG</a:t>
          </a:r>
          <a:endParaRPr lang="en-US" dirty="0"/>
        </a:p>
      </dgm:t>
    </dgm:pt>
    <dgm:pt modelId="{8DFDED45-1D8A-49D7-A63E-1C32FD68B70E}" type="parTrans" cxnId="{C5143888-AC16-41DF-91C4-57F05E95C73E}">
      <dgm:prSet/>
      <dgm:spPr/>
      <dgm:t>
        <a:bodyPr/>
        <a:lstStyle/>
        <a:p>
          <a:endParaRPr lang="en-US"/>
        </a:p>
      </dgm:t>
    </dgm:pt>
    <dgm:pt modelId="{AB54B5B9-7F2B-4AD0-8069-C0BDE37DEFF6}" type="sibTrans" cxnId="{C5143888-AC16-41DF-91C4-57F05E95C73E}">
      <dgm:prSet/>
      <dgm:spPr/>
      <dgm:t>
        <a:bodyPr/>
        <a:lstStyle/>
        <a:p>
          <a:endParaRPr lang="en-US"/>
        </a:p>
      </dgm:t>
    </dgm:pt>
    <dgm:pt modelId="{1822A751-DDE1-4429-A297-AE329F5735BE}">
      <dgm:prSet phldrT="[Text]"/>
      <dgm:spPr/>
      <dgm:t>
        <a:bodyPr/>
        <a:lstStyle/>
        <a:p>
          <a:r>
            <a:rPr lang="en-US" dirty="0" smtClean="0"/>
            <a:t>Linear SVM</a:t>
          </a:r>
          <a:endParaRPr lang="en-US" dirty="0"/>
        </a:p>
      </dgm:t>
    </dgm:pt>
    <dgm:pt modelId="{9B549FB5-2B0A-47A5-85C1-41E100AFE2F7}" type="parTrans" cxnId="{CD114EA5-5048-48E3-AE24-466B4BBD2BBF}">
      <dgm:prSet/>
      <dgm:spPr/>
      <dgm:t>
        <a:bodyPr/>
        <a:lstStyle/>
        <a:p>
          <a:endParaRPr lang="en-US"/>
        </a:p>
      </dgm:t>
    </dgm:pt>
    <dgm:pt modelId="{63CA12EE-D70A-4CC2-AE5F-70A2B47F36C6}" type="sibTrans" cxnId="{CD114EA5-5048-48E3-AE24-466B4BBD2BBF}">
      <dgm:prSet/>
      <dgm:spPr/>
      <dgm:t>
        <a:bodyPr/>
        <a:lstStyle/>
        <a:p>
          <a:endParaRPr lang="en-US"/>
        </a:p>
      </dgm:t>
    </dgm:pt>
    <dgm:pt modelId="{79E75E51-069C-42CE-BA08-464590AB8325}">
      <dgm:prSet phldrT="[Text]"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2D5CE5E4-C5F0-4504-9DAB-116FA8AC5882}" type="parTrans" cxnId="{0BC93EDC-24DB-499A-B796-702DEA1036C7}">
      <dgm:prSet/>
      <dgm:spPr/>
      <dgm:t>
        <a:bodyPr/>
        <a:lstStyle/>
        <a:p>
          <a:endParaRPr lang="en-US"/>
        </a:p>
      </dgm:t>
    </dgm:pt>
    <dgm:pt modelId="{CEF07FBB-0962-4CEE-9107-887E8BA474DE}" type="sibTrans" cxnId="{0BC93EDC-24DB-499A-B796-702DEA1036C7}">
      <dgm:prSet/>
      <dgm:spPr/>
      <dgm:t>
        <a:bodyPr/>
        <a:lstStyle/>
        <a:p>
          <a:endParaRPr lang="en-US"/>
        </a:p>
      </dgm:t>
    </dgm:pt>
    <dgm:pt modelId="{C8B3D177-695F-4B71-A900-1E643C07CF2A}" type="pres">
      <dgm:prSet presAssocID="{37A72F9D-E761-45CC-B389-F0E334B3812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AF3AE4-4E1B-4771-84A7-C96DD1CD72BB}" type="pres">
      <dgm:prSet presAssocID="{A2B2B868-85FD-41DF-BA22-6B6C29F18E6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D1EBD-91C0-4538-8FB3-B30DDF196AFC}" type="pres">
      <dgm:prSet presAssocID="{96539484-ACA5-4766-A2DC-75563FA2D44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E1C5FC4-CA23-4AE9-AB2A-A4B23292C862}" type="pres">
      <dgm:prSet presAssocID="{96539484-ACA5-4766-A2DC-75563FA2D44E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7207CDA-B19C-401F-B101-737A237BC938}" type="pres">
      <dgm:prSet presAssocID="{A4E720B9-6C35-4058-8266-1AAAD5161F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A09FA-A099-4B55-BD9E-38CE34FD697B}" type="pres">
      <dgm:prSet presAssocID="{AB54B5B9-7F2B-4AD0-8069-C0BDE37DEFF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2D964B7-9D91-4CE8-822A-F620F3669DF1}" type="pres">
      <dgm:prSet presAssocID="{AB54B5B9-7F2B-4AD0-8069-C0BDE37DEFF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B79C1A1-3015-43D0-B18C-257E507ECD9C}" type="pres">
      <dgm:prSet presAssocID="{1822A751-DDE1-4429-A297-AE329F5735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F1292-6D16-4FAF-A36B-DBD58D9FA42D}" type="pres">
      <dgm:prSet presAssocID="{63CA12EE-D70A-4CC2-AE5F-70A2B47F36C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886B318-27B1-4F76-93D7-888CD485BB9C}" type="pres">
      <dgm:prSet presAssocID="{63CA12EE-D70A-4CC2-AE5F-70A2B47F36C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3C761D8-CD8B-43F7-9AF5-7994E433D6FE}" type="pres">
      <dgm:prSet presAssocID="{79E75E51-069C-42CE-BA08-464590AB83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DB4E0B-8381-47AE-8930-4A987C7EC459}" type="presOf" srcId="{96539484-ACA5-4766-A2DC-75563FA2D44E}" destId="{CE1C5FC4-CA23-4AE9-AB2A-A4B23292C862}" srcOrd="1" destOrd="0" presId="urn:microsoft.com/office/officeart/2005/8/layout/process5"/>
    <dgm:cxn modelId="{0BC93EDC-24DB-499A-B796-702DEA1036C7}" srcId="{37A72F9D-E761-45CC-B389-F0E334B3812A}" destId="{79E75E51-069C-42CE-BA08-464590AB8325}" srcOrd="3" destOrd="0" parTransId="{2D5CE5E4-C5F0-4504-9DAB-116FA8AC5882}" sibTransId="{CEF07FBB-0962-4CEE-9107-887E8BA474DE}"/>
    <dgm:cxn modelId="{B1342558-3025-4E3A-BE90-25B43489A91F}" type="presOf" srcId="{63CA12EE-D70A-4CC2-AE5F-70A2B47F36C6}" destId="{3886B318-27B1-4F76-93D7-888CD485BB9C}" srcOrd="1" destOrd="0" presId="urn:microsoft.com/office/officeart/2005/8/layout/process5"/>
    <dgm:cxn modelId="{180627E5-7976-40F5-822D-58A75748C3B3}" type="presOf" srcId="{A2B2B868-85FD-41DF-BA22-6B6C29F18E6C}" destId="{22AF3AE4-4E1B-4771-84A7-C96DD1CD72BB}" srcOrd="0" destOrd="0" presId="urn:microsoft.com/office/officeart/2005/8/layout/process5"/>
    <dgm:cxn modelId="{C1F41A37-6E02-4283-A0F2-F623744B0548}" type="presOf" srcId="{1822A751-DDE1-4429-A297-AE329F5735BE}" destId="{3B79C1A1-3015-43D0-B18C-257E507ECD9C}" srcOrd="0" destOrd="0" presId="urn:microsoft.com/office/officeart/2005/8/layout/process5"/>
    <dgm:cxn modelId="{D6AF5980-A45E-4E31-A42E-6ADE0C7886FC}" type="presOf" srcId="{AB54B5B9-7F2B-4AD0-8069-C0BDE37DEFF6}" destId="{CCCA09FA-A099-4B55-BD9E-38CE34FD697B}" srcOrd="0" destOrd="0" presId="urn:microsoft.com/office/officeart/2005/8/layout/process5"/>
    <dgm:cxn modelId="{90973F8B-44D9-4DA3-ADE7-931D410BC1E4}" type="presOf" srcId="{AB54B5B9-7F2B-4AD0-8069-C0BDE37DEFF6}" destId="{82D964B7-9D91-4CE8-822A-F620F3669DF1}" srcOrd="1" destOrd="0" presId="urn:microsoft.com/office/officeart/2005/8/layout/process5"/>
    <dgm:cxn modelId="{1900DDBD-B215-4048-9D21-AE46C9C401B8}" type="presOf" srcId="{79E75E51-069C-42CE-BA08-464590AB8325}" destId="{F3C761D8-CD8B-43F7-9AF5-7994E433D6FE}" srcOrd="0" destOrd="0" presId="urn:microsoft.com/office/officeart/2005/8/layout/process5"/>
    <dgm:cxn modelId="{B66C6320-308F-4A4C-86C3-2369B1CFCA2D}" type="presOf" srcId="{37A72F9D-E761-45CC-B389-F0E334B3812A}" destId="{C8B3D177-695F-4B71-A900-1E643C07CF2A}" srcOrd="0" destOrd="0" presId="urn:microsoft.com/office/officeart/2005/8/layout/process5"/>
    <dgm:cxn modelId="{1D3D9D51-35E1-4E45-8F70-613677A36CEF}" type="presOf" srcId="{63CA12EE-D70A-4CC2-AE5F-70A2B47F36C6}" destId="{792F1292-6D16-4FAF-A36B-DBD58D9FA42D}" srcOrd="0" destOrd="0" presId="urn:microsoft.com/office/officeart/2005/8/layout/process5"/>
    <dgm:cxn modelId="{CD114EA5-5048-48E3-AE24-466B4BBD2BBF}" srcId="{37A72F9D-E761-45CC-B389-F0E334B3812A}" destId="{1822A751-DDE1-4429-A297-AE329F5735BE}" srcOrd="2" destOrd="0" parTransId="{9B549FB5-2B0A-47A5-85C1-41E100AFE2F7}" sibTransId="{63CA12EE-D70A-4CC2-AE5F-70A2B47F36C6}"/>
    <dgm:cxn modelId="{C526A429-11F9-47C6-AD9B-A27E399B2920}" type="presOf" srcId="{96539484-ACA5-4766-A2DC-75563FA2D44E}" destId="{528D1EBD-91C0-4538-8FB3-B30DDF196AFC}" srcOrd="0" destOrd="0" presId="urn:microsoft.com/office/officeart/2005/8/layout/process5"/>
    <dgm:cxn modelId="{C5143888-AC16-41DF-91C4-57F05E95C73E}" srcId="{37A72F9D-E761-45CC-B389-F0E334B3812A}" destId="{A4E720B9-6C35-4058-8266-1AAAD5161FD9}" srcOrd="1" destOrd="0" parTransId="{8DFDED45-1D8A-49D7-A63E-1C32FD68B70E}" sibTransId="{AB54B5B9-7F2B-4AD0-8069-C0BDE37DEFF6}"/>
    <dgm:cxn modelId="{51E936C2-DD1C-4057-A7C0-199BD6FF8353}" srcId="{37A72F9D-E761-45CC-B389-F0E334B3812A}" destId="{A2B2B868-85FD-41DF-BA22-6B6C29F18E6C}" srcOrd="0" destOrd="0" parTransId="{269CC933-2F95-472E-99B3-E563F53C0C08}" sibTransId="{96539484-ACA5-4766-A2DC-75563FA2D44E}"/>
    <dgm:cxn modelId="{7F4C8F56-DFEB-45A9-8173-C197EF1081A8}" type="presOf" srcId="{A4E720B9-6C35-4058-8266-1AAAD5161FD9}" destId="{37207CDA-B19C-401F-B101-737A237BC938}" srcOrd="0" destOrd="0" presId="urn:microsoft.com/office/officeart/2005/8/layout/process5"/>
    <dgm:cxn modelId="{24C501CB-3E3C-4DD9-99F1-4873DEBFA9CF}" type="presParOf" srcId="{C8B3D177-695F-4B71-A900-1E643C07CF2A}" destId="{22AF3AE4-4E1B-4771-84A7-C96DD1CD72BB}" srcOrd="0" destOrd="0" presId="urn:microsoft.com/office/officeart/2005/8/layout/process5"/>
    <dgm:cxn modelId="{00DE29CD-0198-4638-B0E3-ED3B9A699B1F}" type="presParOf" srcId="{C8B3D177-695F-4B71-A900-1E643C07CF2A}" destId="{528D1EBD-91C0-4538-8FB3-B30DDF196AFC}" srcOrd="1" destOrd="0" presId="urn:microsoft.com/office/officeart/2005/8/layout/process5"/>
    <dgm:cxn modelId="{BEB769AE-E037-4999-8602-67199FFEACE2}" type="presParOf" srcId="{528D1EBD-91C0-4538-8FB3-B30DDF196AFC}" destId="{CE1C5FC4-CA23-4AE9-AB2A-A4B23292C862}" srcOrd="0" destOrd="0" presId="urn:microsoft.com/office/officeart/2005/8/layout/process5"/>
    <dgm:cxn modelId="{DA8C6BBD-71AB-4377-A257-160438D821FD}" type="presParOf" srcId="{C8B3D177-695F-4B71-A900-1E643C07CF2A}" destId="{37207CDA-B19C-401F-B101-737A237BC938}" srcOrd="2" destOrd="0" presId="urn:microsoft.com/office/officeart/2005/8/layout/process5"/>
    <dgm:cxn modelId="{169167D4-9662-4BB3-99DA-F78EF4F9C941}" type="presParOf" srcId="{C8B3D177-695F-4B71-A900-1E643C07CF2A}" destId="{CCCA09FA-A099-4B55-BD9E-38CE34FD697B}" srcOrd="3" destOrd="0" presId="urn:microsoft.com/office/officeart/2005/8/layout/process5"/>
    <dgm:cxn modelId="{C8EA969E-F01F-43EB-A271-7D5C656FEF77}" type="presParOf" srcId="{CCCA09FA-A099-4B55-BD9E-38CE34FD697B}" destId="{82D964B7-9D91-4CE8-822A-F620F3669DF1}" srcOrd="0" destOrd="0" presId="urn:microsoft.com/office/officeart/2005/8/layout/process5"/>
    <dgm:cxn modelId="{BEEE0975-DDD0-432E-96C3-045F27515B3B}" type="presParOf" srcId="{C8B3D177-695F-4B71-A900-1E643C07CF2A}" destId="{3B79C1A1-3015-43D0-B18C-257E507ECD9C}" srcOrd="4" destOrd="0" presId="urn:microsoft.com/office/officeart/2005/8/layout/process5"/>
    <dgm:cxn modelId="{17904AC5-9316-43AE-B20B-C089FBB28AE7}" type="presParOf" srcId="{C8B3D177-695F-4B71-A900-1E643C07CF2A}" destId="{792F1292-6D16-4FAF-A36B-DBD58D9FA42D}" srcOrd="5" destOrd="0" presId="urn:microsoft.com/office/officeart/2005/8/layout/process5"/>
    <dgm:cxn modelId="{8B1312B3-66D5-447D-8096-528ED530E69A}" type="presParOf" srcId="{792F1292-6D16-4FAF-A36B-DBD58D9FA42D}" destId="{3886B318-27B1-4F76-93D7-888CD485BB9C}" srcOrd="0" destOrd="0" presId="urn:microsoft.com/office/officeart/2005/8/layout/process5"/>
    <dgm:cxn modelId="{22F58362-E853-4D2D-ABBD-72C7237EC318}" type="presParOf" srcId="{C8B3D177-695F-4B71-A900-1E643C07CF2A}" destId="{F3C761D8-CD8B-43F7-9AF5-7994E433D6FE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AF3AE4-4E1B-4771-84A7-C96DD1CD72BB}">
      <dsp:nvSpPr>
        <dsp:cNvPr id="0" name=""/>
        <dsp:cNvSpPr/>
      </dsp:nvSpPr>
      <dsp:spPr>
        <a:xfrm>
          <a:off x="6295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frame</a:t>
          </a:r>
        </a:p>
      </dsp:txBody>
      <dsp:txXfrm>
        <a:off x="6295" y="742592"/>
        <a:ext cx="1881633" cy="1128980"/>
      </dsp:txXfrm>
    </dsp:sp>
    <dsp:sp modelId="{528D1EBD-91C0-4538-8FB3-B30DDF196AFC}">
      <dsp:nvSpPr>
        <dsp:cNvPr id="0" name=""/>
        <dsp:cNvSpPr/>
      </dsp:nvSpPr>
      <dsp:spPr>
        <a:xfrm>
          <a:off x="2053513" y="1073760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053513" y="1073760"/>
        <a:ext cx="398906" cy="466645"/>
      </dsp:txXfrm>
    </dsp:sp>
    <dsp:sp modelId="{37207CDA-B19C-401F-B101-737A237BC938}">
      <dsp:nvSpPr>
        <dsp:cNvPr id="0" name=""/>
        <dsp:cNvSpPr/>
      </dsp:nvSpPr>
      <dsp:spPr>
        <a:xfrm>
          <a:off x="2640583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Hair Detection</a:t>
          </a:r>
        </a:p>
      </dsp:txBody>
      <dsp:txXfrm>
        <a:off x="2640583" y="742592"/>
        <a:ext cx="1881633" cy="1128980"/>
      </dsp:txXfrm>
    </dsp:sp>
    <dsp:sp modelId="{CCCA09FA-A099-4B55-BD9E-38CE34FD697B}">
      <dsp:nvSpPr>
        <dsp:cNvPr id="0" name=""/>
        <dsp:cNvSpPr/>
      </dsp:nvSpPr>
      <dsp:spPr>
        <a:xfrm>
          <a:off x="4687800" y="1073760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87800" y="1073760"/>
        <a:ext cx="398906" cy="466645"/>
      </dsp:txXfrm>
    </dsp:sp>
    <dsp:sp modelId="{3B79C1A1-3015-43D0-B18C-257E507ECD9C}">
      <dsp:nvSpPr>
        <dsp:cNvPr id="0" name=""/>
        <dsp:cNvSpPr/>
      </dsp:nvSpPr>
      <dsp:spPr>
        <a:xfrm>
          <a:off x="5274870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Upper body detection by SVM + HOG</a:t>
          </a:r>
        </a:p>
      </dsp:txBody>
      <dsp:txXfrm>
        <a:off x="5274870" y="742592"/>
        <a:ext cx="1881633" cy="1128980"/>
      </dsp:txXfrm>
    </dsp:sp>
    <dsp:sp modelId="{792F1292-6D16-4FAF-A36B-DBD58D9FA42D}">
      <dsp:nvSpPr>
        <dsp:cNvPr id="0" name=""/>
        <dsp:cNvSpPr/>
      </dsp:nvSpPr>
      <dsp:spPr>
        <a:xfrm rot="5400000">
          <a:off x="6016234" y="2003287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5400000">
        <a:off x="6016234" y="2003287"/>
        <a:ext cx="398906" cy="466645"/>
      </dsp:txXfrm>
    </dsp:sp>
    <dsp:sp modelId="{F3C761D8-CD8B-43F7-9AF5-7994E433D6FE}">
      <dsp:nvSpPr>
        <dsp:cNvPr id="0" name=""/>
        <dsp:cNvSpPr/>
      </dsp:nvSpPr>
      <dsp:spPr>
        <a:xfrm>
          <a:off x="5274870" y="2624226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Upper body detection by Snake (omega shape)</a:t>
          </a:r>
        </a:p>
      </dsp:txBody>
      <dsp:txXfrm>
        <a:off x="5274870" y="2624226"/>
        <a:ext cx="1881633" cy="1128980"/>
      </dsp:txXfrm>
    </dsp:sp>
    <dsp:sp modelId="{E6BA4D0E-6C61-4D93-8807-D55094C45D56}">
      <dsp:nvSpPr>
        <dsp:cNvPr id="0" name=""/>
        <dsp:cNvSpPr/>
      </dsp:nvSpPr>
      <dsp:spPr>
        <a:xfrm rot="10800000">
          <a:off x="4710380" y="2955394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710380" y="2955394"/>
        <a:ext cx="398906" cy="466645"/>
      </dsp:txXfrm>
    </dsp:sp>
    <dsp:sp modelId="{9D4E209B-A51E-49C0-84D2-B8A4CDFDFF83}">
      <dsp:nvSpPr>
        <dsp:cNvPr id="0" name=""/>
        <dsp:cNvSpPr/>
      </dsp:nvSpPr>
      <dsp:spPr>
        <a:xfrm>
          <a:off x="2640583" y="2624226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Result</a:t>
          </a:r>
        </a:p>
      </dsp:txBody>
      <dsp:txXfrm>
        <a:off x="2640583" y="2624226"/>
        <a:ext cx="1881633" cy="11289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1851082-E69A-4919-9612-593A72A103D6}">
      <dsp:nvSpPr>
        <dsp:cNvPr id="0" name=""/>
        <dsp:cNvSpPr/>
      </dsp:nvSpPr>
      <dsp:spPr>
        <a:xfrm>
          <a:off x="284618" y="1187"/>
          <a:ext cx="1027211" cy="10272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P(</a:t>
          </a:r>
          <a:r>
            <a:rPr lang="en-US" sz="1300" kern="1200" dirty="0" err="1" smtClean="0"/>
            <a:t>c|color</a:t>
          </a:r>
          <a:r>
            <a:rPr lang="en-US" sz="1300" kern="1200" dirty="0" smtClean="0"/>
            <a:t>)</a:t>
          </a:r>
          <a:endParaRPr lang="en-US" sz="1300" kern="1200" dirty="0"/>
        </a:p>
      </dsp:txBody>
      <dsp:txXfrm>
        <a:off x="284618" y="1187"/>
        <a:ext cx="1027211" cy="1027211"/>
      </dsp:txXfrm>
    </dsp:sp>
    <dsp:sp modelId="{0AFE90F6-6E7A-4297-AB4F-514C5EAC2348}">
      <dsp:nvSpPr>
        <dsp:cNvPr id="0" name=""/>
        <dsp:cNvSpPr/>
      </dsp:nvSpPr>
      <dsp:spPr>
        <a:xfrm>
          <a:off x="500333" y="1111808"/>
          <a:ext cx="595782" cy="595782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00333" y="1111808"/>
        <a:ext cx="595782" cy="595782"/>
      </dsp:txXfrm>
    </dsp:sp>
    <dsp:sp modelId="{1323E49E-EA96-42FD-AFB8-B73DB5B43DAC}">
      <dsp:nvSpPr>
        <dsp:cNvPr id="0" name=""/>
        <dsp:cNvSpPr/>
      </dsp:nvSpPr>
      <dsp:spPr>
        <a:xfrm>
          <a:off x="284618" y="1791000"/>
          <a:ext cx="1027211" cy="102721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Ngưỡng</a:t>
          </a:r>
          <a:endParaRPr lang="en-US" sz="1300" kern="1200" dirty="0"/>
        </a:p>
      </dsp:txBody>
      <dsp:txXfrm>
        <a:off x="284618" y="1791000"/>
        <a:ext cx="1027211" cy="1027211"/>
      </dsp:txXfrm>
    </dsp:sp>
    <dsp:sp modelId="{341DC253-8CBD-447D-8CFF-E15C1847425B}">
      <dsp:nvSpPr>
        <dsp:cNvPr id="0" name=""/>
        <dsp:cNvSpPr/>
      </dsp:nvSpPr>
      <dsp:spPr>
        <a:xfrm>
          <a:off x="1465912" y="1218638"/>
          <a:ext cx="326653" cy="3821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465912" y="1218638"/>
        <a:ext cx="326653" cy="382122"/>
      </dsp:txXfrm>
    </dsp:sp>
    <dsp:sp modelId="{A9BD8E1B-B678-4F9C-8482-F4A9B7474058}">
      <dsp:nvSpPr>
        <dsp:cNvPr id="0" name=""/>
        <dsp:cNvSpPr/>
      </dsp:nvSpPr>
      <dsp:spPr>
        <a:xfrm>
          <a:off x="1928157" y="382488"/>
          <a:ext cx="2054423" cy="20544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/>
            <a:t>Phân</a:t>
          </a:r>
          <a:r>
            <a:rPr lang="en-US" sz="4700" kern="1200" dirty="0" smtClean="0"/>
            <a:t> </a:t>
          </a:r>
          <a:r>
            <a:rPr lang="en-US" sz="4700" kern="1200" dirty="0" err="1" smtClean="0"/>
            <a:t>Lớp</a:t>
          </a:r>
          <a:endParaRPr lang="en-US" sz="4700" kern="1200" dirty="0"/>
        </a:p>
      </dsp:txBody>
      <dsp:txXfrm>
        <a:off x="1928157" y="382488"/>
        <a:ext cx="2054423" cy="205442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AF3AE4-4E1B-4771-84A7-C96DD1CD72BB}">
      <dsp:nvSpPr>
        <dsp:cNvPr id="0" name=""/>
        <dsp:cNvSpPr/>
      </dsp:nvSpPr>
      <dsp:spPr>
        <a:xfrm>
          <a:off x="441498" y="2232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input</a:t>
          </a:r>
          <a:endParaRPr lang="en-US" sz="3700" kern="1200" dirty="0"/>
        </a:p>
      </dsp:txBody>
      <dsp:txXfrm>
        <a:off x="441498" y="2232"/>
        <a:ext cx="2330834" cy="1398500"/>
      </dsp:txXfrm>
    </dsp:sp>
    <dsp:sp modelId="{528D1EBD-91C0-4538-8FB3-B30DDF196AFC}">
      <dsp:nvSpPr>
        <dsp:cNvPr id="0" name=""/>
        <dsp:cNvSpPr/>
      </dsp:nvSpPr>
      <dsp:spPr>
        <a:xfrm>
          <a:off x="2977446" y="412459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977446" y="412459"/>
        <a:ext cx="494136" cy="578046"/>
      </dsp:txXfrm>
    </dsp:sp>
    <dsp:sp modelId="{37207CDA-B19C-401F-B101-737A237BC938}">
      <dsp:nvSpPr>
        <dsp:cNvPr id="0" name=""/>
        <dsp:cNvSpPr/>
      </dsp:nvSpPr>
      <dsp:spPr>
        <a:xfrm>
          <a:off x="3704666" y="2232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Tính</a:t>
          </a:r>
          <a:r>
            <a:rPr lang="en-US" sz="3700" kern="1200" dirty="0" smtClean="0"/>
            <a:t> HOG</a:t>
          </a:r>
          <a:endParaRPr lang="en-US" sz="3700" kern="1200" dirty="0"/>
        </a:p>
      </dsp:txBody>
      <dsp:txXfrm>
        <a:off x="3704666" y="2232"/>
        <a:ext cx="2330834" cy="1398500"/>
      </dsp:txXfrm>
    </dsp:sp>
    <dsp:sp modelId="{CCCA09FA-A099-4B55-BD9E-38CE34FD697B}">
      <dsp:nvSpPr>
        <dsp:cNvPr id="0" name=""/>
        <dsp:cNvSpPr/>
      </dsp:nvSpPr>
      <dsp:spPr>
        <a:xfrm rot="5400000">
          <a:off x="4623015" y="1563891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5400000">
        <a:off x="4623015" y="1563891"/>
        <a:ext cx="494136" cy="578046"/>
      </dsp:txXfrm>
    </dsp:sp>
    <dsp:sp modelId="{3B79C1A1-3015-43D0-B18C-257E507ECD9C}">
      <dsp:nvSpPr>
        <dsp:cNvPr id="0" name=""/>
        <dsp:cNvSpPr/>
      </dsp:nvSpPr>
      <dsp:spPr>
        <a:xfrm>
          <a:off x="3704666" y="2333066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Linear SVM</a:t>
          </a:r>
          <a:endParaRPr lang="en-US" sz="3700" kern="1200" dirty="0"/>
        </a:p>
      </dsp:txBody>
      <dsp:txXfrm>
        <a:off x="3704666" y="2333066"/>
        <a:ext cx="2330834" cy="1398500"/>
      </dsp:txXfrm>
    </dsp:sp>
    <dsp:sp modelId="{792F1292-6D16-4FAF-A36B-DBD58D9FA42D}">
      <dsp:nvSpPr>
        <dsp:cNvPr id="0" name=""/>
        <dsp:cNvSpPr/>
      </dsp:nvSpPr>
      <dsp:spPr>
        <a:xfrm rot="10800000">
          <a:off x="3005416" y="2743293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3005416" y="2743293"/>
        <a:ext cx="494136" cy="578046"/>
      </dsp:txXfrm>
    </dsp:sp>
    <dsp:sp modelId="{F3C761D8-CD8B-43F7-9AF5-7994E433D6FE}">
      <dsp:nvSpPr>
        <dsp:cNvPr id="0" name=""/>
        <dsp:cNvSpPr/>
      </dsp:nvSpPr>
      <dsp:spPr>
        <a:xfrm>
          <a:off x="441498" y="2333066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Result</a:t>
          </a:r>
          <a:endParaRPr lang="en-US" sz="3700" kern="1200" dirty="0"/>
        </a:p>
      </dsp:txBody>
      <dsp:txXfrm>
        <a:off x="441498" y="2333066"/>
        <a:ext cx="2330834" cy="1398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BE9DF-1AF7-4281-82C1-AFBFB89A74E0}" type="datetimeFigureOut">
              <a:rPr lang="en-US" smtClean="0"/>
              <a:pPr/>
              <a:t>7/19/2010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8C36B-7DDE-45A8-8BB3-3B00FE90DC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99039CB-2F48-4698-9930-6E21CCE62FB7}" type="slidenum">
              <a:rPr lang="fi-FI" smtClean="0">
                <a:ea typeface="DejaVu Sans" charset="0"/>
              </a:rPr>
              <a:pPr/>
              <a:t>15</a:t>
            </a:fld>
            <a:endParaRPr lang="fi-FI" smtClean="0">
              <a:ea typeface="DejaVu Sans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27E60A5-F186-4E56-B3AF-AF172B4CEBB7}" type="slidenum">
              <a:rPr lang="fi-FI" smtClean="0">
                <a:ea typeface="DejaVu Sans" charset="0"/>
              </a:rPr>
              <a:pPr/>
              <a:t>16</a:t>
            </a:fld>
            <a:endParaRPr lang="fi-FI" smtClean="0">
              <a:ea typeface="DejaVu Sans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smtClean="0"/>
              <a:t>Static </a:t>
            </a:r>
            <a:r>
              <a:rPr lang="en-US" dirty="0" err="1" smtClean="0"/>
              <a:t>HoG</a:t>
            </a:r>
            <a:r>
              <a:rPr lang="en-US" dirty="0" smtClean="0"/>
              <a:t> Encoding</a:t>
            </a:r>
          </a:p>
          <a:p>
            <a:r>
              <a:rPr lang="en-US" dirty="0" smtClean="0"/>
              <a:t>Collects </a:t>
            </a:r>
            <a:r>
              <a:rPr lang="en-US" dirty="0" err="1" smtClean="0"/>
              <a:t>HoGs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9986849-819C-4D33-A55C-F4C270CEB367}" type="slidenum">
              <a:rPr lang="fi-FI" smtClean="0">
                <a:ea typeface="DejaVu Sans" charset="0"/>
              </a:rPr>
              <a:pPr/>
              <a:t>19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vector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trưng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block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chưa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chuẩn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k-norm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1, 2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Hằng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nhỏ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E105C8-9A67-43EF-B876-0C058E25D8F8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261BAF-C1A4-45B1-8CCE-6E1F1B58ADD1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AD873-B9A5-480A-9A95-8FC2980F3587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73D357-D61C-4BFB-AA5E-67878B43E9E5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4D3D01-06A7-4471-9B03-832238B13ED6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74B2-183E-44AC-98ED-BF73039A6F2A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286A7B-8899-4A82-B6A1-CA81A884E9EE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59D22E-DECE-404A-9842-539C9D8EE0E9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6029B-0C43-4229-B971-6D7BEB9E2279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7770F-4124-4741-9BFA-00A7B4F2B428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BEEB26-2FCA-4BC2-9E0D-130D4564B836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99BC7F-2D10-4D42-803F-FA74D64FC4D1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EFD4C2-6F82-492E-91E5-A36958243F79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639BC-68FD-4FD9-A8BF-BC0C7B9D13DA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626F3B-D2FC-4CC7-9771-8FA9DCF16710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772CD-46AA-41DE-A65F-ADC76C24FE1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9CADF1-CE55-4E2A-97C8-146B3F02600E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80B537-9084-43C7-8112-CC9A90F7338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278426-68D2-4452-BB51-ECD002D2EA05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FCC1D-37AF-4D1B-87F2-3895F0591E4F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6C3D9-2F28-4E50-B7B9-485A2475F737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009A6-D741-4A52-89B9-14131C698CA3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3065C40D-E9E2-4FA4-AA46-9213CB35763D}" type="datetimeFigureOut">
              <a:rPr lang="fr-FR"/>
              <a:pPr/>
              <a:t>19/07/2010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D462DBD8-C372-409A-A0C6-4A85ABB5AA44}" type="slidenum">
              <a:rPr lang="fr-CA"/>
              <a:pPr/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762000" y="3657600"/>
            <a:ext cx="7772400" cy="1479550"/>
          </a:xfrm>
        </p:spPr>
        <p:txBody>
          <a:bodyPr>
            <a:normAutofit fontScale="90000"/>
          </a:bodyPr>
          <a:lstStyle/>
          <a:p>
            <a:r>
              <a:rPr lang="fr-CA" b="1" dirty="0" smtClean="0"/>
              <a:t>TÌM </a:t>
            </a:r>
            <a:r>
              <a:rPr lang="fr-CA" b="1" dirty="0" smtClean="0"/>
              <a:t>HIỂU </a:t>
            </a:r>
            <a:r>
              <a:rPr lang="fr-CA" b="1" dirty="0" smtClean="0"/>
              <a:t>KỸ THUẬT PHÁT </a:t>
            </a:r>
            <a:r>
              <a:rPr lang="fr-CA" b="1" dirty="0" smtClean="0"/>
              <a:t>HIỆN </a:t>
            </a:r>
            <a:r>
              <a:rPr lang="fr-CA" b="1" dirty="0" smtClean="0"/>
              <a:t>NGƯỜI TRONG VIDEO GIÁM SÁT LỚP HỌC</a:t>
            </a: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1371600" y="5100638"/>
            <a:ext cx="6400800" cy="1400175"/>
          </a:xfrm>
        </p:spPr>
        <p:txBody>
          <a:bodyPr/>
          <a:lstStyle/>
          <a:p>
            <a:endParaRPr lang="fr-CA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143000"/>
            <a:ext cx="5572125" cy="21907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6230" y="4267200"/>
            <a:ext cx="3095970" cy="23233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Down Arrow 8"/>
          <p:cNvSpPr/>
          <p:nvPr/>
        </p:nvSpPr>
        <p:spPr>
          <a:xfrm>
            <a:off x="4343400" y="3505200"/>
            <a:ext cx="609600" cy="6096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</a:t>
            </a:r>
            <a:br>
              <a:rPr lang="en-US" dirty="0" smtClean="0"/>
            </a:br>
            <a:r>
              <a:rPr lang="en-US" dirty="0" smtClean="0"/>
              <a:t>by SVM + HOG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20762"/>
          </a:xfrm>
        </p:spPr>
        <p:txBody>
          <a:bodyPr/>
          <a:lstStyle/>
          <a:p>
            <a:pPr lvl="0"/>
            <a:r>
              <a:rPr lang="en-US" dirty="0" smtClean="0"/>
              <a:t>Upper body detection by SVM + </a:t>
            </a:r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1905000" y="2362200"/>
          <a:ext cx="6477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20762"/>
          </a:xfrm>
        </p:spPr>
        <p:txBody>
          <a:bodyPr/>
          <a:lstStyle/>
          <a:p>
            <a:pPr lvl="0"/>
            <a:r>
              <a:rPr lang="en-US" dirty="0" smtClean="0"/>
              <a:t>Upper body detection by SVM + </a:t>
            </a:r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2259806"/>
            <a:ext cx="2362200" cy="1550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4572000"/>
            <a:ext cx="2438400" cy="1600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Histogram of gradient (HOG)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304800"/>
            <a:ext cx="8228160" cy="840121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Rút trích đặc trưng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u="sng" dirty="0" smtClean="0"/>
              <a:t>Ý tưởng</a:t>
            </a:r>
            <a:r>
              <a:rPr lang="fi-FI" dirty="0" smtClean="0"/>
              <a:t> :</a:t>
            </a:r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	Hình dạng và trạng thái xuất hiện (appearance) của vật có thể được đặc trưng bằng sự phân bố về gradient và hướng của cạnh (edge direction).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BB195A-C534-455B-AA63-3806E3A9894F}" type="slidenum">
              <a:rPr lang="fi-FI" smtClean="0">
                <a:ea typeface="DejaVu Sans" charset="0"/>
              </a:rPr>
              <a:pPr/>
              <a:t>15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304800"/>
            <a:ext cx="8228160" cy="798356"/>
          </a:xfrm>
        </p:spPr>
        <p:txBody>
          <a:bodyPr/>
          <a:lstStyle/>
          <a:p>
            <a:pPr eaLnBrk="1"/>
            <a:r>
              <a:rPr lang="fi-FI" dirty="0" smtClean="0"/>
              <a:t>Rút trích đặc trưng</a:t>
            </a:r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400" y="1066800"/>
            <a:ext cx="3499200" cy="5700790"/>
          </a:xfrm>
        </p:spPr>
        <p:txBody>
          <a:bodyPr/>
          <a:lstStyle/>
          <a:p>
            <a:pPr lvl="1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toán HOG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Chuẩn hóa ảnh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gradient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HOG cho từng cell</a:t>
            </a:r>
          </a:p>
          <a:p>
            <a:pPr lvl="1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Thu thập HOG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và chuẩn hóa vector đặc trưng cho từng block 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Thu thập các đặc trưng HOG cho các cửa sổ</a:t>
            </a:r>
          </a:p>
          <a:p>
            <a:pPr eaLnBrk="1">
              <a:buClr>
                <a:srgbClr val="0066CC"/>
              </a:buClr>
              <a:buSzPct val="45000"/>
              <a:buFont typeface="Wingdings" charset="2"/>
              <a:buChar char=""/>
            </a:pPr>
            <a:endParaRPr lang="fi-FI" dirty="0" smtClean="0"/>
          </a:p>
          <a:p>
            <a:pPr eaLnBrk="1">
              <a:buClr>
                <a:srgbClr val="0066CC"/>
              </a:buClr>
              <a:buSzPct val="45000"/>
              <a:buFont typeface="Wingdings" charset="2"/>
              <a:buNone/>
            </a:pPr>
            <a:endParaRPr lang="fi-FI" dirty="0" smtClean="0"/>
          </a:p>
        </p:txBody>
      </p:sp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23A162-20FF-4C59-8904-772CC94F1AD3}" type="slidenum">
              <a:rPr lang="fi-FI" smtClean="0">
                <a:ea typeface="DejaVu Sans" charset="0"/>
              </a:rPr>
              <a:pPr/>
              <a:t>16</a:t>
            </a:fld>
            <a:endParaRPr lang="fi-FI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6675" y="12096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Chuẩn hóa ảnh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6481" y="1604329"/>
            <a:ext cx="3791520" cy="4870591"/>
          </a:xfrm>
        </p:spPr>
        <p:txBody>
          <a:bodyPr/>
          <a:lstStyle/>
          <a:p>
            <a:pPr eaLnBrk="1">
              <a:buFont typeface="Wingdings" charset="2"/>
              <a:buChar char="§"/>
            </a:pPr>
            <a:r>
              <a:rPr lang="en-US" smtClean="0"/>
              <a:t>Cân bằng Histogram</a:t>
            </a:r>
          </a:p>
          <a:p>
            <a:pPr eaLnBrk="1">
              <a:buFont typeface="Wingdings" charset="2"/>
              <a:buChar char="§"/>
            </a:pPr>
            <a:r>
              <a:rPr lang="en-US" smtClean="0"/>
              <a:t>Làm giảm đi ảnh hưởng của sự thay đổi ánh sáng và shadowing ( che chắn)</a:t>
            </a:r>
          </a:p>
          <a:p>
            <a:pPr eaLnBrk="1">
              <a:buFont typeface="Wingdings" charset="2"/>
              <a:buChar char="§"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2AB325-529E-42A4-BE37-71201BEB2D0E}" type="slidenum">
              <a:rPr lang="fi-FI" smtClean="0">
                <a:ea typeface="DejaVu Sans" charset="0"/>
              </a:rPr>
              <a:pPr/>
              <a:t>17</a:t>
            </a:fld>
            <a:endParaRPr lang="fi-FI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1475" y="12096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267200" y="2209800"/>
            <a:ext cx="47244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Tính gradient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buFont typeface="Times New Roman" pitchFamily="16" charset="0"/>
              <a:buNone/>
            </a:pPr>
            <a:r>
              <a:rPr lang="en-US" smtClean="0"/>
              <a:t>Lấy gradient theo chiều x: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>
                <a:sym typeface="Wingdings" charset="2"/>
              </a:rPr>
              <a:t> Ảnh X-Gradient </a:t>
            </a: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r>
              <a:rPr lang="en-US" smtClean="0"/>
              <a:t>Lấy gradient theo chiều y: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>
                <a:sym typeface="Wingdings" charset="2"/>
              </a:rPr>
              <a:t> Ảnh Y-Gradient</a:t>
            </a:r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729601" y="5113977"/>
          <a:ext cx="712800" cy="1479035"/>
        </p:xfrm>
        <a:graphic>
          <a:graphicData uri="http://schemas.openxmlformats.org/presentationml/2006/ole">
            <p:oleObj spid="_x0000_s17410" name="Equation" r:id="rId3" imgW="342720" imgH="71100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915200" y="2975353"/>
          <a:ext cx="1555200" cy="489651"/>
        </p:xfrm>
        <a:graphic>
          <a:graphicData uri="http://schemas.openxmlformats.org/presentationml/2006/ole">
            <p:oleObj spid="_x0000_s17411" name="Equation" r:id="rId4" imgW="685800" imgH="215640" progId="Equation.3">
              <p:embed/>
            </p:oleObj>
          </a:graphicData>
        </a:graphic>
      </p:graphicFrame>
      <p:sp>
        <p:nvSpPr>
          <p:cNvPr id="10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75A066-F0AB-4391-BF69-5B55E3DEC821}" type="slidenum">
              <a:rPr lang="fi-FI" smtClean="0">
                <a:ea typeface="DejaVu Sans" charset="0"/>
              </a:rPr>
              <a:pPr/>
              <a:t>18</a:t>
            </a:fld>
            <a:endParaRPr lang="fi-FI" smtClean="0">
              <a:ea typeface="DejaVu Sans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1285875"/>
            <a:ext cx="396240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181600" y="2971800"/>
            <a:ext cx="38862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Tính gradient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buFont typeface="Times New Roman" pitchFamily="16" charset="0"/>
              <a:buNone/>
            </a:pPr>
            <a:r>
              <a:rPr lang="en-US" smtClean="0"/>
              <a:t>Hướng (orientation)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/>
              <a:t>Biên độ (magnitude)</a:t>
            </a:r>
          </a:p>
        </p:txBody>
      </p:sp>
      <p:cxnSp>
        <p:nvCxnSpPr>
          <p:cNvPr id="8197" name="Straight Arrow Connector 5"/>
          <p:cNvCxnSpPr>
            <a:cxnSpLocks noChangeShapeType="1"/>
          </p:cNvCxnSpPr>
          <p:nvPr/>
        </p:nvCxnSpPr>
        <p:spPr bwMode="auto">
          <a:xfrm>
            <a:off x="1008001" y="3429001"/>
            <a:ext cx="2268000" cy="144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198" name="Straight Arrow Connector 7"/>
          <p:cNvCxnSpPr>
            <a:cxnSpLocks noChangeShapeType="1"/>
          </p:cNvCxnSpPr>
          <p:nvPr/>
        </p:nvCxnSpPr>
        <p:spPr bwMode="auto">
          <a:xfrm rot="5400000">
            <a:off x="-190205" y="4627207"/>
            <a:ext cx="2397851" cy="144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199" name="Straight Arrow Connector 11"/>
          <p:cNvCxnSpPr>
            <a:cxnSpLocks noChangeShapeType="1"/>
          </p:cNvCxnSpPr>
          <p:nvPr/>
        </p:nvCxnSpPr>
        <p:spPr bwMode="auto">
          <a:xfrm rot="16200000" flipH="1">
            <a:off x="943075" y="3493927"/>
            <a:ext cx="2397851" cy="226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00" name="Straight Connector 33"/>
          <p:cNvCxnSpPr>
            <a:cxnSpLocks noChangeShapeType="1"/>
          </p:cNvCxnSpPr>
          <p:nvPr/>
        </p:nvCxnSpPr>
        <p:spPr bwMode="auto">
          <a:xfrm rot="5400000">
            <a:off x="2075634" y="4627927"/>
            <a:ext cx="2399292" cy="144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8201" name="Straight Connector 34"/>
          <p:cNvCxnSpPr>
            <a:cxnSpLocks noChangeShapeType="1"/>
          </p:cNvCxnSpPr>
          <p:nvPr/>
        </p:nvCxnSpPr>
        <p:spPr bwMode="auto">
          <a:xfrm>
            <a:off x="1008001" y="5826852"/>
            <a:ext cx="2268000" cy="1441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8202" name="TextBox 38"/>
          <p:cNvSpPr txBox="1">
            <a:spLocks noChangeArrowheads="1"/>
          </p:cNvSpPr>
          <p:nvPr/>
        </p:nvSpPr>
        <p:spPr bwMode="auto">
          <a:xfrm>
            <a:off x="2174401" y="3040160"/>
            <a:ext cx="128320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X-Gradient</a:t>
            </a:r>
          </a:p>
        </p:txBody>
      </p:sp>
      <p:sp>
        <p:nvSpPr>
          <p:cNvPr id="8203" name="TextBox 39"/>
          <p:cNvSpPr txBox="1">
            <a:spLocks noChangeArrowheads="1"/>
          </p:cNvSpPr>
          <p:nvPr/>
        </p:nvSpPr>
        <p:spPr bwMode="auto">
          <a:xfrm>
            <a:off x="295201" y="5891659"/>
            <a:ext cx="126204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Y-Gradient</a:t>
            </a:r>
          </a:p>
        </p:txBody>
      </p:sp>
      <p:sp>
        <p:nvSpPr>
          <p:cNvPr id="8204" name="TextBox 40"/>
          <p:cNvSpPr txBox="1">
            <a:spLocks noChangeArrowheads="1"/>
          </p:cNvSpPr>
          <p:nvPr/>
        </p:nvSpPr>
        <p:spPr bwMode="auto">
          <a:xfrm>
            <a:off x="1720800" y="3623421"/>
            <a:ext cx="1296024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Orientation</a:t>
            </a:r>
          </a:p>
        </p:txBody>
      </p:sp>
      <p:sp>
        <p:nvSpPr>
          <p:cNvPr id="42" name="Arc 41"/>
          <p:cNvSpPr/>
          <p:nvPr/>
        </p:nvSpPr>
        <p:spPr bwMode="auto">
          <a:xfrm>
            <a:off x="1461600" y="3429001"/>
            <a:ext cx="259200" cy="583261"/>
          </a:xfrm>
          <a:prstGeom prst="arc">
            <a:avLst>
              <a:gd name="adj1" fmla="val 16200000"/>
              <a:gd name="adj2" fmla="val 5494079"/>
            </a:avLst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8206" name="TextBox 42"/>
          <p:cNvSpPr txBox="1">
            <a:spLocks noChangeArrowheads="1"/>
          </p:cNvSpPr>
          <p:nvPr/>
        </p:nvSpPr>
        <p:spPr bwMode="auto">
          <a:xfrm rot="2790492">
            <a:off x="1875317" y="4484993"/>
            <a:ext cx="1244728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Magnitude</a:t>
            </a:r>
          </a:p>
        </p:txBody>
      </p:sp>
      <p:sp>
        <p:nvSpPr>
          <p:cNvPr id="8207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20871F-FC69-4543-9656-45CD1F3D82FA}" type="slidenum">
              <a:rPr lang="fi-FI" smtClean="0">
                <a:ea typeface="DejaVu Sans" charset="0"/>
              </a:rPr>
              <a:pPr/>
              <a:t>19</a:t>
            </a:fld>
            <a:endParaRPr lang="fi-FI" smtClean="0">
              <a:ea typeface="DejaVu Sans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275" y="12858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267200" y="2971800"/>
            <a:ext cx="47244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SVM </a:t>
            </a:r>
            <a:r>
              <a:rPr lang="en-US" dirty="0" err="1" smtClean="0"/>
              <a:t>và</a:t>
            </a:r>
            <a:r>
              <a:rPr lang="en-US" dirty="0" smtClean="0"/>
              <a:t> HOG</a:t>
            </a:r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Omega Shape</a:t>
            </a:r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gradient histogram cho từng cell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5257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037C5A-B4F0-48A3-B0C8-C661F9A6FB22}" type="slidenum">
              <a:rPr lang="fi-FI" smtClean="0">
                <a:ea typeface="DejaVu Sans" charset="0"/>
              </a:rPr>
              <a:pPr/>
              <a:t>20</a:t>
            </a:fld>
            <a:endParaRPr lang="fi-FI" smtClean="0">
              <a:ea typeface="DejaVu Sans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285875"/>
            <a:ext cx="304800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943600" y="3657600"/>
            <a:ext cx="3048000" cy="914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vector đặc trưng cho từng block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C35293-C729-4DA5-867C-79F0D21A2E31}" type="slidenum">
              <a:rPr lang="fi-FI" smtClean="0">
                <a:ea typeface="DejaVu Sans" charset="0"/>
              </a:rPr>
              <a:pPr/>
              <a:t>21</a:t>
            </a:fld>
            <a:endParaRPr lang="fi-FI" dirty="0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67000"/>
            <a:ext cx="3147889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275" y="12858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114800" y="4572000"/>
            <a:ext cx="4876800" cy="990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Chuẩn hóa block</a:t>
            </a:r>
          </a:p>
        </p:txBody>
      </p:sp>
      <p:sp>
        <p:nvSpPr>
          <p:cNvPr id="112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F049BB-89B7-469D-A81D-C69BB558468D}" type="slidenum">
              <a:rPr lang="fi-FI" smtClean="0">
                <a:ea typeface="DejaVu Sans" charset="0"/>
              </a:rPr>
              <a:pPr/>
              <a:t>22</a:t>
            </a:fld>
            <a:endParaRPr lang="fi-FI" smtClean="0">
              <a:ea typeface="DejaVu Sans" charset="0"/>
            </a:endParaRPr>
          </a:p>
        </p:txBody>
      </p:sp>
      <p:sp>
        <p:nvSpPr>
          <p:cNvPr id="1126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362200"/>
            <a:ext cx="1590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352800"/>
            <a:ext cx="1562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4267200"/>
            <a:ext cx="16383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657600" y="2514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L2-norm: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92604" y="3505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L1-norm: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3800" y="44958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L1-sqrt: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Thu thập đặc trưng HoG cho từng cửa sổ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89600" y="1614410"/>
            <a:ext cx="8226720" cy="4524955"/>
          </a:xfrm>
        </p:spPr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block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Lưu</a:t>
            </a:r>
            <a:r>
              <a:rPr lang="en-US" dirty="0" smtClean="0"/>
              <a:t> ý : </a:t>
            </a:r>
            <a:r>
              <a:rPr lang="en-US" dirty="0" err="1" smtClean="0"/>
              <a:t>các</a:t>
            </a:r>
            <a:r>
              <a:rPr lang="en-US" dirty="0" smtClean="0"/>
              <a:t> block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A7FB5D-AC86-461B-8B6A-ED011EFDE87C}" type="slidenum">
              <a:rPr lang="fi-FI" smtClean="0">
                <a:ea typeface="DejaVu Sans" charset="0"/>
              </a:rPr>
              <a:pPr/>
              <a:t>23</a:t>
            </a:fld>
            <a:endParaRPr lang="fi-FI" dirty="0" smtClean="0">
              <a:ea typeface="DejaVu Sans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791200" y="3962400"/>
            <a:ext cx="2203200" cy="2657079"/>
            <a:chOff x="3040048" y="4065589"/>
            <a:chExt cx="1785950" cy="2500330"/>
          </a:xfrm>
        </p:grpSpPr>
        <p:sp>
          <p:nvSpPr>
            <p:cNvPr id="12294" name="Rectangle 4"/>
            <p:cNvSpPr>
              <a:spLocks noChangeArrowheads="1"/>
            </p:cNvSpPr>
            <p:nvPr/>
          </p:nvSpPr>
          <p:spPr bwMode="auto">
            <a:xfrm>
              <a:off x="3040048" y="4065589"/>
              <a:ext cx="1785950" cy="2500330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" name="Rectangle 5"/>
            <p:cNvSpPr>
              <a:spLocks noChangeArrowheads="1"/>
            </p:cNvSpPr>
            <p:nvPr/>
          </p:nvSpPr>
          <p:spPr bwMode="auto">
            <a:xfrm>
              <a:off x="3040048" y="4065589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Rectangle 6"/>
            <p:cNvSpPr>
              <a:spLocks noChangeArrowheads="1"/>
            </p:cNvSpPr>
            <p:nvPr/>
          </p:nvSpPr>
          <p:spPr bwMode="auto">
            <a:xfrm>
              <a:off x="3254362" y="4279903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Rectangle 7"/>
            <p:cNvSpPr>
              <a:spLocks noChangeArrowheads="1"/>
            </p:cNvSpPr>
            <p:nvPr/>
          </p:nvSpPr>
          <p:spPr bwMode="auto">
            <a:xfrm>
              <a:off x="3468676" y="4565655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Rectangle 8"/>
            <p:cNvSpPr>
              <a:spLocks noChangeArrowheads="1"/>
            </p:cNvSpPr>
            <p:nvPr/>
          </p:nvSpPr>
          <p:spPr bwMode="auto">
            <a:xfrm>
              <a:off x="3682990" y="4779969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Rectangle 9"/>
            <p:cNvSpPr>
              <a:spLocks noChangeArrowheads="1"/>
            </p:cNvSpPr>
            <p:nvPr/>
          </p:nvSpPr>
          <p:spPr bwMode="auto">
            <a:xfrm>
              <a:off x="3897304" y="4994283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876800"/>
            <a:ext cx="2714625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Support </a:t>
            </a:r>
            <a:r>
              <a:rPr lang="en-US" dirty="0" err="1" smtClean="0"/>
              <a:t>VeCTOR</a:t>
            </a:r>
            <a:r>
              <a:rPr lang="en-US" dirty="0" smtClean="0"/>
              <a:t> MACHINES (SVM)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đâu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Trải</a:t>
            </a:r>
            <a:r>
              <a:rPr lang="en-US" dirty="0" smtClean="0"/>
              <a:t> qua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positive </a:t>
            </a:r>
            <a:r>
              <a:rPr lang="en-US" dirty="0" err="1" smtClean="0"/>
              <a:t>và</a:t>
            </a:r>
            <a:r>
              <a:rPr lang="en-US" dirty="0" smtClean="0"/>
              <a:t> negative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533400" y="2438400"/>
            <a:ext cx="2819400" cy="990600"/>
            <a:chOff x="3962400" y="1447800"/>
            <a:chExt cx="2819400" cy="990600"/>
          </a:xfrm>
        </p:grpSpPr>
        <p:sp>
          <p:nvSpPr>
            <p:cNvPr id="17" name="Oval 16"/>
            <p:cNvSpPr/>
            <p:nvPr/>
          </p:nvSpPr>
          <p:spPr>
            <a:xfrm>
              <a:off x="3962400" y="1447800"/>
              <a:ext cx="2819400" cy="990600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64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30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9800" y="1752600"/>
              <a:ext cx="457200" cy="4476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8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196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1" name="TextBox 10"/>
          <p:cNvSpPr txBox="1"/>
          <p:nvPr/>
        </p:nvSpPr>
        <p:spPr>
          <a:xfrm>
            <a:off x="762000" y="1752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Positive (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Nhãn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= 1)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3" name="Group 23"/>
          <p:cNvGrpSpPr/>
          <p:nvPr/>
        </p:nvGrpSpPr>
        <p:grpSpPr>
          <a:xfrm>
            <a:off x="4800600" y="2133600"/>
            <a:ext cx="4038600" cy="1524000"/>
            <a:chOff x="-152400" y="-228600"/>
            <a:chExt cx="4038600" cy="1524000"/>
          </a:xfrm>
        </p:grpSpPr>
        <p:sp>
          <p:nvSpPr>
            <p:cNvPr id="18" name="Oval 17"/>
            <p:cNvSpPr/>
            <p:nvPr/>
          </p:nvSpPr>
          <p:spPr>
            <a:xfrm>
              <a:off x="-152400" y="-228600"/>
              <a:ext cx="4038600" cy="1524000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922" name="Picture 2" descr="E:\Data\Head\neg\pic27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60546" y="214312"/>
              <a:ext cx="668454" cy="660400"/>
            </a:xfrm>
            <a:prstGeom prst="rect">
              <a:avLst/>
            </a:prstGeom>
            <a:noFill/>
          </p:spPr>
        </p:pic>
        <p:pic>
          <p:nvPicPr>
            <p:cNvPr id="209923" name="Picture 3" descr="E:\Data\Head\neg\pic34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46146" y="214312"/>
              <a:ext cx="732982" cy="700088"/>
            </a:xfrm>
            <a:prstGeom prst="rect">
              <a:avLst/>
            </a:prstGeom>
            <a:noFill/>
          </p:spPr>
        </p:pic>
        <p:pic>
          <p:nvPicPr>
            <p:cNvPr id="209924" name="Picture 4" descr="E:\Data\Head\neg\pic34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07946" y="290512"/>
              <a:ext cx="686486" cy="508000"/>
            </a:xfrm>
            <a:prstGeom prst="rect">
              <a:avLst/>
            </a:prstGeom>
            <a:noFill/>
          </p:spPr>
        </p:pic>
        <p:pic>
          <p:nvPicPr>
            <p:cNvPr id="209925" name="Picture 5" descr="E:\Data\Head\neg\pic324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5946" y="214312"/>
              <a:ext cx="609600" cy="699183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5715000" y="16880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Negative (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Nhãn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= 2)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2519910">
            <a:off x="2111842" y="3824830"/>
            <a:ext cx="156339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7471682">
            <a:off x="5239636" y="3884810"/>
            <a:ext cx="1264185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429000" y="4495800"/>
            <a:ext cx="2133600" cy="21336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HUẤN LUYỆN BỘ PHÂN LỚP SVM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71800" y="3505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 animBg="1"/>
      <p:bldP spid="21" grpId="0" animBg="1"/>
      <p:bldP spid="22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9540229">
            <a:off x="4105561" y="4545561"/>
            <a:ext cx="156339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824895">
            <a:off x="4202363" y="1928240"/>
            <a:ext cx="1264185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105400" y="2590800"/>
            <a:ext cx="2133600" cy="21336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SVM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0" y="1371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93206"/>
            <a:ext cx="2362200" cy="1550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066800"/>
            <a:ext cx="1524000" cy="159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6500" y="4648200"/>
            <a:ext cx="1409700" cy="1438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7" name="Straight Arrow Connector 26"/>
          <p:cNvCxnSpPr/>
          <p:nvPr/>
        </p:nvCxnSpPr>
        <p:spPr>
          <a:xfrm rot="5400000" flipH="1" flipV="1">
            <a:off x="1257300" y="2400300"/>
            <a:ext cx="14478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1981199" y="3581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14800" y="5715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5275" y="1143000"/>
            <a:ext cx="1076325" cy="1238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Right Arrow 31"/>
          <p:cNvSpPr/>
          <p:nvPr/>
        </p:nvSpPr>
        <p:spPr>
          <a:xfrm rot="19814920">
            <a:off x="7129538" y="2258236"/>
            <a:ext cx="765451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09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4724400"/>
            <a:ext cx="13335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" name="Right Arrow 33"/>
          <p:cNvSpPr/>
          <p:nvPr/>
        </p:nvSpPr>
        <p:spPr>
          <a:xfrm rot="2187950">
            <a:off x="6751692" y="4537504"/>
            <a:ext cx="979495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/>
      <p:bldP spid="31" grpId="0"/>
      <p:bldP spid="32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007787"/>
            <a:ext cx="2833129" cy="212605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006318"/>
            <a:ext cx="2819400" cy="21205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Oval 8"/>
          <p:cNvSpPr/>
          <p:nvPr/>
        </p:nvSpPr>
        <p:spPr>
          <a:xfrm>
            <a:off x="3810000" y="3352800"/>
            <a:ext cx="1524000" cy="15240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SVM + HOG</a:t>
            </a:r>
            <a:endParaRPr lang="en-US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429000" y="3733800"/>
            <a:ext cx="304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0200" y="3733800"/>
            <a:ext cx="304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</a:t>
            </a:r>
            <a:br>
              <a:rPr lang="en-US" dirty="0" smtClean="0"/>
            </a:br>
            <a:r>
              <a:rPr lang="en-US" dirty="0" smtClean="0"/>
              <a:t>by Snake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video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pPr lvl="1"/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 smtClean="0"/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dãy</a:t>
            </a:r>
            <a:r>
              <a:rPr lang="en-US" dirty="0" smtClean="0"/>
              <a:t> </a:t>
            </a:r>
            <a:r>
              <a:rPr lang="en-US" dirty="0" err="1" smtClean="0"/>
              <a:t>bàn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endParaRPr lang="en-US" dirty="0"/>
          </a:p>
        </p:txBody>
      </p:sp>
      <p:pic>
        <p:nvPicPr>
          <p:cNvPr id="193537" name="Picture 1" descr="E:\Data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4343400"/>
            <a:ext cx="3124200" cy="2340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SVM + HOG</a:t>
            </a:r>
          </a:p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SVM</a:t>
            </a:r>
          </a:p>
          <a:p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57400"/>
            <a:ext cx="4257675" cy="3184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ounded Rectangular Callout 9"/>
          <p:cNvSpPr/>
          <p:nvPr/>
        </p:nvSpPr>
        <p:spPr>
          <a:xfrm>
            <a:off x="4876800" y="5562600"/>
            <a:ext cx="2895600" cy="914400"/>
          </a:xfrm>
          <a:prstGeom prst="wedgeRoundRectCallout">
            <a:avLst>
              <a:gd name="adj1" fmla="val -18697"/>
              <a:gd name="adj2" fmla="val -202778"/>
              <a:gd name="adj3" fmla="val 16667"/>
            </a:avLst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Snake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514600"/>
            <a:ext cx="2442868" cy="29533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reeform 11"/>
          <p:cNvSpPr/>
          <p:nvPr/>
        </p:nvSpPr>
        <p:spPr>
          <a:xfrm>
            <a:off x="6477000" y="289560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649894">
            <a:off x="2081659" y="3499487"/>
            <a:ext cx="631245" cy="824109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8828980">
            <a:off x="5960284" y="3166285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733432">
            <a:off x="7040420" y="299025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2 8"/>
          <p:cNvSpPr/>
          <p:nvPr/>
        </p:nvSpPr>
        <p:spPr>
          <a:xfrm>
            <a:off x="1524000" y="2971800"/>
            <a:ext cx="4114800" cy="3352800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Phần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đầu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của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người</a:t>
            </a:r>
            <a:endParaRPr lang="en-US" sz="2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0.52118 -0.15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" y="-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1" y="2133600"/>
            <a:ext cx="2143732" cy="2053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2 </a:t>
            </a:r>
            <a:r>
              <a:rPr lang="en-US" dirty="0" err="1" smtClean="0"/>
              <a:t>thằng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057400"/>
            <a:ext cx="1905000" cy="2303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reeform 11"/>
          <p:cNvSpPr/>
          <p:nvPr/>
        </p:nvSpPr>
        <p:spPr>
          <a:xfrm>
            <a:off x="6601352" y="2333374"/>
            <a:ext cx="790048" cy="867026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649894">
            <a:off x="2806987" y="2612820"/>
            <a:ext cx="879613" cy="1148361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4419600"/>
            <a:ext cx="1890889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Freeform 13"/>
          <p:cNvSpPr/>
          <p:nvPr/>
        </p:nvSpPr>
        <p:spPr>
          <a:xfrm>
            <a:off x="4626004" y="4648200"/>
            <a:ext cx="784196" cy="860604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0649894">
            <a:off x="4410617" y="4891440"/>
            <a:ext cx="873098" cy="1139855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3124200" y="5334000"/>
            <a:ext cx="1524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4"/>
          </p:cNvCxnSpPr>
          <p:nvPr/>
        </p:nvCxnSpPr>
        <p:spPr>
          <a:xfrm>
            <a:off x="5406178" y="5098610"/>
            <a:ext cx="1832822" cy="159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400" y="6019800"/>
            <a:ext cx="414312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Tieu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chuan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nao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de chon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thang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do??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by </a:t>
            </a:r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Dung </a:t>
            </a:r>
            <a:r>
              <a:rPr lang="en-US" dirty="0" err="1" smtClean="0"/>
              <a:t>hinh</a:t>
            </a:r>
            <a:r>
              <a:rPr lang="en-US" dirty="0" smtClean="0"/>
              <a:t> nay de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thich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do </a:t>
            </a:r>
            <a:r>
              <a:rPr lang="en-US" dirty="0" err="1" smtClean="0"/>
              <a:t>khop</a:t>
            </a:r>
            <a:r>
              <a:rPr lang="en-US" dirty="0" smtClean="0"/>
              <a:t>. Co the </a:t>
            </a:r>
            <a:r>
              <a:rPr lang="en-US" dirty="0" err="1" smtClean="0"/>
              <a:t>dua</a:t>
            </a:r>
            <a:r>
              <a:rPr lang="en-US" dirty="0" smtClean="0"/>
              <a:t> cong </a:t>
            </a:r>
            <a:r>
              <a:rPr lang="en-US" dirty="0" err="1" smtClean="0"/>
              <a:t>thuc</a:t>
            </a:r>
            <a:r>
              <a:rPr lang="en-US" dirty="0" smtClean="0"/>
              <a:t> </a:t>
            </a:r>
            <a:r>
              <a:rPr lang="en-US" dirty="0" err="1" smtClean="0"/>
              <a:t>vao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200400"/>
            <a:ext cx="2552700" cy="24669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rot="20790924">
            <a:off x="1905000" y="358140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200400"/>
            <a:ext cx="1905000" cy="1905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Biến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đổi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Affine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276600" y="3733800"/>
            <a:ext cx="9144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790924">
            <a:off x="7836744" y="2419384"/>
            <a:ext cx="563581" cy="618493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0790924">
            <a:off x="7971769" y="3392136"/>
            <a:ext cx="468819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334403">
            <a:off x="7634219" y="5437306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24800" y="4724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553200" y="3733800"/>
            <a:ext cx="1066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469388">
            <a:off x="6334459" y="2783345"/>
            <a:ext cx="1306086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59859">
            <a:off x="6127154" y="5013605"/>
            <a:ext cx="1398878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Omega shape</a:t>
            </a:r>
            <a:endParaRPr 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33600"/>
            <a:ext cx="749604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7772400" cy="2905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ight Arrow 5"/>
          <p:cNvSpPr/>
          <p:nvPr/>
        </p:nvSpPr>
        <p:spPr>
          <a:xfrm rot="5400000">
            <a:off x="4381500" y="3162300"/>
            <a:ext cx="533400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535835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8354967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ight Arrow 5"/>
          <p:cNvSpPr/>
          <p:nvPr/>
        </p:nvSpPr>
        <p:spPr>
          <a:xfrm rot="5400000">
            <a:off x="4381500" y="2933700"/>
            <a:ext cx="381000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 smtClean="0"/>
          </a:p>
          <a:p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endParaRPr lang="en-US" dirty="0" smtClean="0"/>
          </a:p>
          <a:p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video </a:t>
            </a:r>
            <a:r>
              <a:rPr lang="en-US" dirty="0" err="1" smtClean="0"/>
              <a:t>kém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038600"/>
            <a:ext cx="3124200" cy="2340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038600"/>
            <a:ext cx="3084534" cy="2310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219200" y="1600200"/>
          <a:ext cx="7162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E:\Data\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199" y="2209800"/>
            <a:ext cx="1893277" cy="129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71883" y="4038600"/>
            <a:ext cx="1919317" cy="1447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895600"/>
            <a:ext cx="7772400" cy="1362075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Cám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ơn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thầy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cô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b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và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các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bạn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đã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theo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dõi</a:t>
            </a:r>
            <a:endParaRPr lang="en-US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PHỤ LỤC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hog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toán đặc trưng bằng Integrals Image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4800" y="2003251"/>
            <a:ext cx="4855680" cy="382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8400" y="4595523"/>
            <a:ext cx="3870720" cy="97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08B7C8-4AFD-414F-A116-D550E52BF35F}" type="slidenum">
              <a:rPr lang="fi-FI" smtClean="0">
                <a:ea typeface="DejaVu Sans" charset="0"/>
              </a:rPr>
              <a:pPr/>
              <a:t>44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svm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447800"/>
            <a:ext cx="4600575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286000"/>
            <a:ext cx="5310179" cy="338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5324475" cy="369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743200"/>
            <a:ext cx="55149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Hair </a:t>
            </a:r>
            <a:r>
              <a:rPr lang="en-US" dirty="0" err="1" smtClean="0"/>
              <a:t>DeTECTION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447800"/>
            <a:ext cx="362420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057400" y="2997875"/>
            <a:ext cx="670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support vector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endParaRPr lang="en-US" dirty="0" smtClean="0"/>
          </a:p>
          <a:p>
            <a:pPr lvl="0"/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test</a:t>
            </a:r>
          </a:p>
          <a:p>
            <a:pPr lvl="0"/>
            <a:r>
              <a:rPr lang="en-US" i="1" dirty="0" smtClean="0"/>
              <a:t>α</a:t>
            </a:r>
            <a:r>
              <a:rPr lang="en-US" dirty="0" smtClean="0"/>
              <a:t> (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Lagrangian</a:t>
            </a:r>
            <a:r>
              <a:rPr lang="en-US" dirty="0" smtClean="0"/>
              <a:t>)</a:t>
            </a:r>
          </a:p>
          <a:p>
            <a:pPr lvl="0"/>
            <a:r>
              <a:rPr lang="en-US" i="1" dirty="0" smtClean="0"/>
              <a:t>b</a:t>
            </a:r>
            <a:r>
              <a:rPr lang="en-US" i="1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hay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SVM</a:t>
            </a:r>
          </a:p>
          <a:p>
            <a:pPr lvl="0"/>
            <a:r>
              <a:rPr lang="en-US" i="1" dirty="0" smtClean="0"/>
              <a:t>l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support vectors.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62200" y="5029200"/>
            <a:ext cx="624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d(X</a:t>
            </a:r>
            <a:r>
              <a:rPr lang="en-US" baseline="30000" dirty="0" smtClean="0"/>
              <a:t>T</a:t>
            </a:r>
            <a:r>
              <a:rPr lang="en-US" dirty="0" smtClean="0"/>
              <a:t>) &gt; 0: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MMH, SVM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+1</a:t>
            </a:r>
          </a:p>
          <a:p>
            <a:r>
              <a:rPr lang="en-US" dirty="0" smtClean="0"/>
              <a:t>d(X</a:t>
            </a:r>
            <a:r>
              <a:rPr lang="en-US" baseline="30000" dirty="0" smtClean="0"/>
              <a:t>T</a:t>
            </a:r>
            <a:r>
              <a:rPr lang="en-US" dirty="0" smtClean="0"/>
              <a:t>) &lt;= 0: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MMH,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2552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5562600"/>
            <a:ext cx="449307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 rot="5400000">
            <a:off x="4365822" y="4778178"/>
            <a:ext cx="793356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control points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err="1" smtClean="0"/>
              <a:t>B</a:t>
            </a:r>
            <a:r>
              <a:rPr lang="en-US" i="1" baseline="-25000" dirty="0" err="1" smtClean="0"/>
              <a:t>k</a:t>
            </a:r>
            <a:r>
              <a:rPr lang="en-US" dirty="0" smtClean="0"/>
              <a:t>: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i+k-1</a:t>
            </a:r>
            <a:r>
              <a:rPr lang="en-US" dirty="0" smtClean="0"/>
              <a:t>: control point, 1 ≤ </a:t>
            </a:r>
            <a:r>
              <a:rPr lang="en-US" i="1" dirty="0" smtClean="0"/>
              <a:t>k</a:t>
            </a:r>
            <a:r>
              <a:rPr lang="en-US" dirty="0" smtClean="0"/>
              <a:t> ≤ 4</a:t>
            </a:r>
            <a:endParaRPr 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438400"/>
            <a:ext cx="37538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Đường</a:t>
            </a:r>
            <a:r>
              <a:rPr lang="en-US" dirty="0" smtClean="0"/>
              <a:t> cong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endParaRPr 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667000"/>
            <a:ext cx="755409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514600"/>
            <a:ext cx="697962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4572000" cy="366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 Detection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: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2295525" cy="1457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2590800" y="4419600"/>
            <a:ext cx="557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Single Gaussian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Gaussian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ta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endParaRPr lang="en-US" dirty="0" smtClean="0"/>
          </a:p>
          <a:p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 smtClean="0"/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pic>
        <p:nvPicPr>
          <p:cNvPr id="7" name="Picture 6" descr="E:\Data\Hair\hair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0270" y="2695575"/>
            <a:ext cx="886730" cy="8867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6852" name="Picture 4" descr="E:\Data\Hair\hair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96480"/>
            <a:ext cx="888841" cy="8888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6853" name="Picture 5" descr="E:\Data\Hair\hair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721023"/>
            <a:ext cx="888952" cy="888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Right Arrow 9"/>
          <p:cNvSpPr/>
          <p:nvPr/>
        </p:nvSpPr>
        <p:spPr>
          <a:xfrm>
            <a:off x="3200400" y="2695575"/>
            <a:ext cx="2381250" cy="76200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Huấn</a:t>
            </a:r>
            <a: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Luyện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lowchart: Multidocument 15"/>
          <p:cNvSpPr/>
          <p:nvPr/>
        </p:nvSpPr>
        <p:spPr>
          <a:xfrm>
            <a:off x="5791200" y="2543175"/>
            <a:ext cx="1981200" cy="1219200"/>
          </a:xfrm>
          <a:prstGeom prst="flowChartMultidocumen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Means (</a:t>
            </a:r>
            <a:r>
              <a:rPr lang="en-US" dirty="0" smtClean="0">
                <a:sym typeface="Symbol"/>
              </a:rPr>
              <a:t>)</a:t>
            </a:r>
          </a:p>
          <a:p>
            <a:pPr algn="ctr"/>
            <a:r>
              <a:rPr lang="en-US" dirty="0" smtClean="0"/>
              <a:t>Covariance (</a:t>
            </a:r>
            <a:r>
              <a:rPr lang="en-US" dirty="0" smtClean="0">
                <a:sym typeface="Symbol"/>
              </a:rPr>
              <a:t>)</a:t>
            </a: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628775"/>
            <a:ext cx="11144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8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990975"/>
            <a:ext cx="27622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267200"/>
            <a:ext cx="1143000" cy="114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 rot="5400000">
            <a:off x="4838700" y="3771900"/>
            <a:ext cx="7620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981200" y="2806700"/>
            <a:ext cx="1295400" cy="47498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07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524000"/>
            <a:ext cx="3361905" cy="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Diagram 14"/>
          <p:cNvGraphicFramePr/>
          <p:nvPr/>
        </p:nvGraphicFramePr>
        <p:xfrm>
          <a:off x="3124200" y="2514600"/>
          <a:ext cx="42672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lowchart: Multidocument 15"/>
          <p:cNvSpPr/>
          <p:nvPr/>
        </p:nvSpPr>
        <p:spPr>
          <a:xfrm>
            <a:off x="304800" y="2667000"/>
            <a:ext cx="1485900" cy="914400"/>
          </a:xfrm>
          <a:prstGeom prst="flowChartMultidocumen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Means (</a:t>
            </a:r>
            <a:r>
              <a:rPr lang="en-US" sz="1400" dirty="0" smtClean="0">
                <a:sym typeface="Symbol"/>
              </a:rPr>
              <a:t>)</a:t>
            </a:r>
          </a:p>
          <a:p>
            <a:pPr algn="ctr"/>
            <a:r>
              <a:rPr lang="en-US" sz="1400" dirty="0" smtClean="0"/>
              <a:t>Covariance (</a:t>
            </a:r>
            <a:r>
              <a:rPr lang="en-US" sz="1400" dirty="0" smtClean="0">
                <a:sym typeface="Symbol"/>
              </a:rPr>
              <a:t>)</a:t>
            </a:r>
            <a:endParaRPr lang="en-US" sz="1400" dirty="0" smtClean="0"/>
          </a:p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19820292">
            <a:off x="6902727" y="2527758"/>
            <a:ext cx="744322" cy="6858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204569">
            <a:off x="6913652" y="4724532"/>
            <a:ext cx="737704" cy="6858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76800" y="220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c|color</a:t>
            </a:r>
            <a:r>
              <a:rPr lang="en-US" dirty="0" smtClean="0"/>
              <a:t>) &gt; </a:t>
            </a:r>
            <a:r>
              <a:rPr lang="en-US" dirty="0" err="1" smtClean="0"/>
              <a:t>Ngưỡng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24400" y="5257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c|color</a:t>
            </a:r>
            <a:r>
              <a:rPr lang="en-US" dirty="0" smtClean="0"/>
              <a:t>) &lt;= </a:t>
            </a:r>
            <a:r>
              <a:rPr lang="en-US" dirty="0" err="1" smtClean="0"/>
              <a:t>Ngưỡng</a:t>
            </a:r>
            <a:endParaRPr lang="en-US" dirty="0"/>
          </a:p>
        </p:txBody>
      </p:sp>
      <p:sp>
        <p:nvSpPr>
          <p:cNvPr id="26" name="Explosion 1 25"/>
          <p:cNvSpPr/>
          <p:nvPr/>
        </p:nvSpPr>
        <p:spPr>
          <a:xfrm>
            <a:off x="7391400" y="1219200"/>
            <a:ext cx="1752600" cy="1524000"/>
          </a:xfrm>
          <a:prstGeom prst="irregularSeal1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Màu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Tóc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Multiply 26"/>
          <p:cNvSpPr/>
          <p:nvPr/>
        </p:nvSpPr>
        <p:spPr>
          <a:xfrm>
            <a:off x="7696200" y="5029200"/>
            <a:ext cx="914400" cy="914400"/>
          </a:xfrm>
          <a:prstGeom prst="mathMultiply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Graphic spid="15" grpId="0">
        <p:bldAsOne/>
      </p:bldGraphic>
      <p:bldP spid="16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1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112</Template>
  <TotalTime>10</TotalTime>
  <Words>868</Words>
  <Application>Microsoft Office PowerPoint</Application>
  <PresentationFormat>On-screen Show (4:3)</PresentationFormat>
  <Paragraphs>206</Paragraphs>
  <Slides>56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112</vt:lpstr>
      <vt:lpstr>Equation</vt:lpstr>
      <vt:lpstr>TÌM HIỂU KỸ THUẬT PHÁT HIỆN NGƯỜI TRONG VIDEO GIÁM SÁT LỚP HỌC</vt:lpstr>
      <vt:lpstr>Nội dung trình bày</vt:lpstr>
      <vt:lpstr>Giới thiệu bài toán</vt:lpstr>
      <vt:lpstr>Hướng tiếp cận</vt:lpstr>
      <vt:lpstr>Hair DeTECTION </vt:lpstr>
      <vt:lpstr>Hair Detection</vt:lpstr>
      <vt:lpstr>Single Gaussian</vt:lpstr>
      <vt:lpstr>Huấn Luyện</vt:lpstr>
      <vt:lpstr>Phân Lớp</vt:lpstr>
      <vt:lpstr>Kết quả</vt:lpstr>
      <vt:lpstr>Upper body detection  by SVM + HOG  </vt:lpstr>
      <vt:lpstr>Upper body detection by SVM + HOG</vt:lpstr>
      <vt:lpstr>Upper body detection by SVM + HOG</vt:lpstr>
      <vt:lpstr>Histogram of gradient (HOG) </vt:lpstr>
      <vt:lpstr>Rút trích đặc trưng</vt:lpstr>
      <vt:lpstr>Rút trích đặc trưng</vt:lpstr>
      <vt:lpstr>Chuẩn hóa ảnh</vt:lpstr>
      <vt:lpstr>Tính gradient</vt:lpstr>
      <vt:lpstr>Tính gradient</vt:lpstr>
      <vt:lpstr>Tính gradient histogram cho từng cell </vt:lpstr>
      <vt:lpstr>Tính vector đặc trưng cho từng block</vt:lpstr>
      <vt:lpstr>Chuẩn hóa block</vt:lpstr>
      <vt:lpstr>Thu thập đặc trưng HoG cho từng cửa sổ</vt:lpstr>
      <vt:lpstr>Support VeCTOR MACHINES (SVM) </vt:lpstr>
      <vt:lpstr>SVM</vt:lpstr>
      <vt:lpstr>Huấn Luyện</vt:lpstr>
      <vt:lpstr>Phân Lớp</vt:lpstr>
      <vt:lpstr>Kết quả</vt:lpstr>
      <vt:lpstr>Upper body detection  by Snake </vt:lpstr>
      <vt:lpstr>Snake</vt:lpstr>
      <vt:lpstr>Snake</vt:lpstr>
      <vt:lpstr>Snake</vt:lpstr>
      <vt:lpstr>Upper body detection by Snake</vt:lpstr>
      <vt:lpstr>Snake</vt:lpstr>
      <vt:lpstr>Snake</vt:lpstr>
      <vt:lpstr>Snake</vt:lpstr>
      <vt:lpstr>Kết quả</vt:lpstr>
      <vt:lpstr>Kết quả thực nghiệm</vt:lpstr>
      <vt:lpstr>Khó khăn</vt:lpstr>
      <vt:lpstr>Hướng phát triển</vt:lpstr>
      <vt:lpstr>Cám ơn thầy cô  và các bạn đã theo dõi</vt:lpstr>
      <vt:lpstr>PHỤ LỤC </vt:lpstr>
      <vt:lpstr>hog </vt:lpstr>
      <vt:lpstr>Tính toán đặc trưng bằng Integrals Image</vt:lpstr>
      <vt:lpstr>svm </vt:lpstr>
      <vt:lpstr>SVM</vt:lpstr>
      <vt:lpstr>SVM</vt:lpstr>
      <vt:lpstr>SVM</vt:lpstr>
      <vt:lpstr>Support Vector</vt:lpstr>
      <vt:lpstr>Phân loại</vt:lpstr>
      <vt:lpstr>Snake </vt:lpstr>
      <vt:lpstr>Snake</vt:lpstr>
      <vt:lpstr>Snake</vt:lpstr>
      <vt:lpstr>Snake</vt:lpstr>
      <vt:lpstr>Snake</vt:lpstr>
      <vt:lpstr>Snake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hvu</dc:creator>
  <cp:lastModifiedBy>hvu</cp:lastModifiedBy>
  <cp:revision>3</cp:revision>
  <dcterms:created xsi:type="dcterms:W3CDTF">2010-07-18T18:09:04Z</dcterms:created>
  <dcterms:modified xsi:type="dcterms:W3CDTF">2010-07-19T02:32:02Z</dcterms:modified>
</cp:coreProperties>
</file>